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93" r:id="rId3"/>
    <p:sldId id="305" r:id="rId4"/>
    <p:sldId id="304" r:id="rId5"/>
    <p:sldId id="298" r:id="rId6"/>
    <p:sldId id="301" r:id="rId7"/>
    <p:sldId id="302" r:id="rId8"/>
    <p:sldId id="263" r:id="rId9"/>
    <p:sldId id="264" r:id="rId10"/>
    <p:sldId id="308" r:id="rId11"/>
    <p:sldId id="309" r:id="rId12"/>
    <p:sldId id="310" r:id="rId13"/>
    <p:sldId id="312" r:id="rId14"/>
    <p:sldId id="306" r:id="rId15"/>
    <p:sldId id="286" r:id="rId16"/>
    <p:sldId id="287" r:id="rId17"/>
    <p:sldId id="288" r:id="rId19"/>
    <p:sldId id="289" r:id="rId20"/>
    <p:sldId id="290" r:id="rId21"/>
    <p:sldId id="291" r:id="rId22"/>
    <p:sldId id="295" r:id="rId23"/>
    <p:sldId id="307" r:id="rId24"/>
    <p:sldId id="313" r:id="rId25"/>
    <p:sldId id="314" r:id="rId26"/>
    <p:sldId id="315" r:id="rId27"/>
    <p:sldId id="311" r:id="rId28"/>
    <p:sldId id="316" r:id="rId29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00CC"/>
    <a:srgbClr val="DC0E66"/>
    <a:srgbClr val="12D841"/>
    <a:srgbClr val="84FCF6"/>
    <a:srgbClr val="F8FE0E"/>
    <a:srgbClr val="FF0000"/>
    <a:srgbClr val="4DBF50"/>
    <a:srgbClr val="10D5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779"/>
    <p:restoredTop sz="94660"/>
  </p:normalViewPr>
  <p:slideViewPr>
    <p:cSldViewPr showGuides="1">
      <p:cViewPr varScale="1">
        <p:scale>
          <a:sx n="70" d="100"/>
          <a:sy n="70" d="100"/>
        </p:scale>
        <p:origin x="1229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52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en-US" altLang="en-US" sz="1200" dirty="0">
                <a:latin typeface="Arial" panose="020B0604020202020204" pitchFamily="34" charset="0"/>
              </a:rPr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>
                <a:latin typeface="Arial" panose="020B0604020202020204" pitchFamily="34" charset="0"/>
              </a:rPr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1843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6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 dirty="0"/>
          </a:p>
        </p:txBody>
      </p:sp>
      <p:sp>
        <p:nvSpPr>
          <p:cNvPr id="18437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en-US" altLang="en-US" sz="12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>
                <a:latin typeface="Arial" panose="020B0604020202020204" pitchFamily="34" charset="0"/>
              </a:rPr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2048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4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 dirty="0"/>
          </a:p>
        </p:txBody>
      </p:sp>
      <p:sp>
        <p:nvSpPr>
          <p:cNvPr id="20485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en-US" altLang="en-US" sz="12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>
                <a:latin typeface="Arial" panose="020B0604020202020204" pitchFamily="34" charset="0"/>
              </a:rPr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2253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2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 dirty="0"/>
          </a:p>
        </p:txBody>
      </p:sp>
      <p:sp>
        <p:nvSpPr>
          <p:cNvPr id="22533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en-US" altLang="en-US" sz="12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>
                <a:latin typeface="Arial" panose="020B0604020202020204" pitchFamily="34" charset="0"/>
              </a:rPr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2457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80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 dirty="0"/>
          </a:p>
        </p:txBody>
      </p:sp>
      <p:sp>
        <p:nvSpPr>
          <p:cNvPr id="24581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en-US" altLang="en-US" sz="12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>
                <a:latin typeface="Arial" panose="020B0604020202020204" pitchFamily="34" charset="0"/>
              </a:rPr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2662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8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 dirty="0"/>
          </a:p>
        </p:txBody>
      </p:sp>
      <p:sp>
        <p:nvSpPr>
          <p:cNvPr id="26629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en-US" altLang="en-US" sz="12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>
                <a:latin typeface="Arial" panose="020B0604020202020204" pitchFamily="34" charset="0"/>
              </a:rPr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2867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6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 dirty="0"/>
          </a:p>
        </p:txBody>
      </p:sp>
      <p:sp>
        <p:nvSpPr>
          <p:cNvPr id="28677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en-US" altLang="en-US" sz="12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altLang="en-US" dirty="0">
                <a:latin typeface="Garamond" pitchFamily="18" charset="0"/>
              </a:rPr>
            </a:fld>
            <a:endParaRPr lang="en-US" altLang="en-US" dirty="0">
              <a:latin typeface="Garamond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altLang="en-US" dirty="0">
                <a:latin typeface="Garamond" pitchFamily="18" charset="0"/>
              </a:rPr>
            </a:fld>
            <a:endParaRPr lang="en-US" altLang="en-US" dirty="0">
              <a:latin typeface="Garamond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altLang="en-US" dirty="0">
                <a:latin typeface="Garamond" pitchFamily="18" charset="0"/>
              </a:rPr>
            </a:fld>
            <a:endParaRPr lang="en-US" altLang="en-US" dirty="0">
              <a:latin typeface="Garamond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altLang="en-US" dirty="0">
                <a:latin typeface="Garamond" pitchFamily="18" charset="0"/>
              </a:rPr>
            </a:fld>
            <a:endParaRPr lang="en-US" altLang="en-US" dirty="0">
              <a:latin typeface="Garamond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altLang="en-US" dirty="0">
                <a:latin typeface="Garamond" pitchFamily="18" charset="0"/>
              </a:rPr>
            </a:fld>
            <a:endParaRPr lang="en-US" altLang="en-US" dirty="0">
              <a:latin typeface="Garamond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altLang="en-US" dirty="0">
                <a:latin typeface="Garamond" pitchFamily="18" charset="0"/>
              </a:rPr>
            </a:fld>
            <a:endParaRPr lang="en-US" altLang="en-US" dirty="0">
              <a:latin typeface="Garamond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altLang="en-US" dirty="0">
                <a:latin typeface="Garamond" pitchFamily="18" charset="0"/>
              </a:rPr>
            </a:fld>
            <a:endParaRPr lang="en-US" altLang="en-US" dirty="0">
              <a:latin typeface="Garamond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altLang="en-US" dirty="0">
                <a:latin typeface="Garamond" pitchFamily="18" charset="0"/>
              </a:rPr>
            </a:fld>
            <a:endParaRPr lang="en-US" altLang="en-US" dirty="0">
              <a:latin typeface="Garamond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altLang="en-US" dirty="0">
                <a:latin typeface="Garamond" pitchFamily="18" charset="0"/>
              </a:rPr>
            </a:fld>
            <a:endParaRPr lang="en-US" altLang="en-US" dirty="0">
              <a:latin typeface="Garamond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altLang="en-US" dirty="0">
                <a:latin typeface="Garamond" pitchFamily="18" charset="0"/>
              </a:rPr>
            </a:fld>
            <a:endParaRPr lang="en-US" altLang="en-US" dirty="0">
              <a:latin typeface="Garamond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altLang="en-US" dirty="0">
                <a:latin typeface="Garamond" pitchFamily="18" charset="0"/>
              </a:rPr>
            </a:fld>
            <a:endParaRPr lang="en-US" altLang="en-US" dirty="0">
              <a:latin typeface="Garamond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>
              <a:buNone/>
            </a:pPr>
            <a:fld id="{9A0DB2DC-4C9A-4742-B13C-FB6460FD3503}" type="slidenum">
              <a:rPr lang="en-US" altLang="en-US" dirty="0">
                <a:latin typeface="Garamond" pitchFamily="18" charset="0"/>
              </a:rPr>
            </a:fld>
            <a:endParaRPr lang="en-US" altLang="en-US" dirty="0">
              <a:latin typeface="Garamond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1" Type="http://schemas.openxmlformats.org/officeDocument/2006/relationships/audio" Target="../media/audio5.wav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7.xml"/><Relationship Id="rId7" Type="http://schemas.openxmlformats.org/officeDocument/2006/relationships/audio" Target="../media/audio9.wav"/><Relationship Id="rId6" Type="http://schemas.openxmlformats.org/officeDocument/2006/relationships/audio" Target="../media/audio8.wav"/><Relationship Id="rId5" Type="http://schemas.openxmlformats.org/officeDocument/2006/relationships/audio" Target="../media/audio3.wav"/><Relationship Id="rId4" Type="http://schemas.openxmlformats.org/officeDocument/2006/relationships/audio" Target="../media/audio1.wav"/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image" Target="../media/image21.GIF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7.xml"/><Relationship Id="rId7" Type="http://schemas.openxmlformats.org/officeDocument/2006/relationships/audio" Target="../media/audio8.wav"/><Relationship Id="rId6" Type="http://schemas.openxmlformats.org/officeDocument/2006/relationships/audio" Target="../media/audio9.wav"/><Relationship Id="rId5" Type="http://schemas.openxmlformats.org/officeDocument/2006/relationships/audio" Target="../media/audio3.wav"/><Relationship Id="rId4" Type="http://schemas.openxmlformats.org/officeDocument/2006/relationships/audio" Target="../media/audio1.wav"/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image" Target="../media/image21.GIF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7.xml"/><Relationship Id="rId7" Type="http://schemas.openxmlformats.org/officeDocument/2006/relationships/audio" Target="../media/audio9.wav"/><Relationship Id="rId6" Type="http://schemas.openxmlformats.org/officeDocument/2006/relationships/audio" Target="../media/audio8.wav"/><Relationship Id="rId5" Type="http://schemas.openxmlformats.org/officeDocument/2006/relationships/audio" Target="../media/audio3.wav"/><Relationship Id="rId4" Type="http://schemas.openxmlformats.org/officeDocument/2006/relationships/audio" Target="../media/audio1.wav"/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image" Target="../media/image21.GIF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7.xml"/><Relationship Id="rId7" Type="http://schemas.openxmlformats.org/officeDocument/2006/relationships/audio" Target="../media/audio9.wav"/><Relationship Id="rId6" Type="http://schemas.openxmlformats.org/officeDocument/2006/relationships/audio" Target="../media/audio8.wav"/><Relationship Id="rId5" Type="http://schemas.openxmlformats.org/officeDocument/2006/relationships/audio" Target="../media/audio3.wav"/><Relationship Id="rId4" Type="http://schemas.openxmlformats.org/officeDocument/2006/relationships/audio" Target="../media/audio1.wav"/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image" Target="../media/image21.GIF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7.xml"/><Relationship Id="rId7" Type="http://schemas.openxmlformats.org/officeDocument/2006/relationships/audio" Target="../media/audio9.wav"/><Relationship Id="rId6" Type="http://schemas.openxmlformats.org/officeDocument/2006/relationships/audio" Target="../media/audio8.wav"/><Relationship Id="rId5" Type="http://schemas.openxmlformats.org/officeDocument/2006/relationships/audio" Target="../media/audio3.wav"/><Relationship Id="rId4" Type="http://schemas.openxmlformats.org/officeDocument/2006/relationships/audio" Target="../media/audio1.wav"/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7.xml"/><Relationship Id="rId7" Type="http://schemas.openxmlformats.org/officeDocument/2006/relationships/audio" Target="../media/audio8.wav"/><Relationship Id="rId6" Type="http://schemas.openxmlformats.org/officeDocument/2006/relationships/audio" Target="../media/audio9.wav"/><Relationship Id="rId5" Type="http://schemas.openxmlformats.org/officeDocument/2006/relationships/audio" Target="../media/audio3.wav"/><Relationship Id="rId4" Type="http://schemas.openxmlformats.org/officeDocument/2006/relationships/audio" Target="../media/audio1.wav"/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image" Target="../media/image21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30.wmf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" Target="slide22.xml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0.wmf"/><Relationship Id="rId4" Type="http://schemas.openxmlformats.org/officeDocument/2006/relationships/image" Target="../media/image21.GIF"/><Relationship Id="rId3" Type="http://schemas.openxmlformats.org/officeDocument/2006/relationships/image" Target="../media/image32.wmf"/><Relationship Id="rId2" Type="http://schemas.openxmlformats.org/officeDocument/2006/relationships/slide" Target="slide22.xml"/><Relationship Id="rId1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microsoft.com/office/2007/relationships/media" Target="file:///C:\Users\PhongVu\Downloads\20171024202228.mp4" TargetMode="External"/><Relationship Id="rId1" Type="http://schemas.openxmlformats.org/officeDocument/2006/relationships/video" Target="file:///C:\Users\PhongVu\Downloads\20171024202228.mp4" TargetMode="Externa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1" Type="http://schemas.openxmlformats.org/officeDocument/2006/relationships/slideLayout" Target="../slideLayouts/slideLayout7.xml"/><Relationship Id="rId10" Type="http://schemas.openxmlformats.org/officeDocument/2006/relationships/audio" Target="../media/audio3.wav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4.wav"/><Relationship Id="rId4" Type="http://schemas.openxmlformats.org/officeDocument/2006/relationships/image" Target="../media/image15.png"/><Relationship Id="rId3" Type="http://schemas.microsoft.com/office/2007/relationships/media" Target="file:///C:\Users\PhongVu\Downloads\29371338.mp3" TargetMode="External"/><Relationship Id="rId2" Type="http://schemas.openxmlformats.org/officeDocument/2006/relationships/audio" Target="file:///C:\Users\PhongVu\Downloads\29371338.mp3" TargetMode="External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9.jpeg"/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wmf"/><Relationship Id="rId1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3252" name="Picture 4"/>
          <p:cNvPicPr>
            <a:picLocks noChangeAspect="1"/>
          </p:cNvPicPr>
          <p:nvPr/>
        </p:nvPicPr>
        <p:blipFill>
          <a:blip r:embed="rId1"/>
          <a:srcRect l="1509" t="4974" b="4877"/>
          <a:stretch>
            <a:fillRect/>
          </a:stretch>
        </p:blipFill>
        <p:spPr>
          <a:xfrm>
            <a:off x="0" y="6350"/>
            <a:ext cx="9144000" cy="6699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3" name="Text Box 3"/>
          <p:cNvSpPr txBox="1"/>
          <p:nvPr/>
        </p:nvSpPr>
        <p:spPr>
          <a:xfrm>
            <a:off x="0" y="0"/>
            <a:ext cx="8686800" cy="30781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vi-VN" altLang="en-US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Suggestion (lời đề nghị)</a:t>
            </a:r>
            <a:endParaRPr lang="vi-VN" altLang="en-US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50000"/>
              </a:spcBef>
              <a:buFontTx/>
              <a:buNone/>
            </a:pPr>
            <a:r>
              <a:rPr lang="vi-VN" alt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Ex: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go fishing</a:t>
            </a:r>
            <a:endParaRPr lang="vi-V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50000"/>
              </a:spcBef>
              <a:buFontTx/>
              <a:buNone/>
            </a:pP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Let’s listen to music</a:t>
            </a:r>
            <a:endParaRPr lang="vi-VN" altLang="en-US" dirty="0">
              <a:latin typeface="Arial" panose="020B0604020202020204" pitchFamily="34" charset="0"/>
            </a:endParaRPr>
          </a:p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rgbClr val="FF0000"/>
                </a:solidFill>
                <a:latin typeface="Garamond" pitchFamily="18" charset="0"/>
              </a:rPr>
              <a:t>  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35845" name="Picture 5" descr="Tay viÕt 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96200" y="228600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ight Arrow 1"/>
          <p:cNvSpPr/>
          <p:nvPr/>
        </p:nvSpPr>
        <p:spPr>
          <a:xfrm>
            <a:off x="131763" y="2438400"/>
            <a:ext cx="9906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12863" y="2255838"/>
            <a:ext cx="7239000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vi-VN" altLang="en-US" sz="4800" b="1" dirty="0">
                <a:solidFill>
                  <a:srgbClr val="FF0000"/>
                </a:solidFill>
                <a:latin typeface="Garamond" pitchFamily="18" charset="0"/>
              </a:rPr>
              <a:t>Let’s + V...(chúng ta hãy...)</a:t>
            </a:r>
            <a:endParaRPr lang="en-US" altLang="en-US" sz="4800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763" y="3276600"/>
            <a:ext cx="7162800" cy="1570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vi-VN" alt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Why don’t you come along?</a:t>
            </a:r>
            <a:endParaRPr lang="vi-V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FontTx/>
              <a:buNone/>
            </a:pPr>
            <a:endParaRPr lang="vi-V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Why don’t you do your homework?</a:t>
            </a:r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31763" y="5334000"/>
            <a:ext cx="9906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12863" y="5334000"/>
            <a:ext cx="7239000" cy="1570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vi-VN" altLang="en-US" sz="4800" b="1" dirty="0">
                <a:solidFill>
                  <a:srgbClr val="FF0000"/>
                </a:solidFill>
                <a:latin typeface="Garamond" pitchFamily="18" charset="0"/>
              </a:rPr>
              <a:t>Why don’t you + V...?</a:t>
            </a:r>
            <a:endParaRPr lang="vi-VN" altLang="en-US" sz="4800" b="1" dirty="0">
              <a:solidFill>
                <a:srgbClr val="FF0000"/>
              </a:solidFill>
              <a:latin typeface="Garamond" pitchFamily="18" charset="0"/>
            </a:endParaRP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vi-VN" altLang="en-US" sz="4800" b="1" dirty="0">
                <a:solidFill>
                  <a:srgbClr val="FF0000"/>
                </a:solidFill>
                <a:latin typeface="Garamond" pitchFamily="18" charset="0"/>
              </a:rPr>
              <a:t>(tại sao bạn không....?)</a:t>
            </a:r>
            <a:endParaRPr lang="en-US" altLang="en-US" sz="4800" b="1" dirty="0">
              <a:solidFill>
                <a:srgbClr val="FF0000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  <p:bldP spid="2" grpId="0" animBg="1"/>
      <p:bldP spid="4" grpId="0"/>
      <p:bldP spid="5" grpId="0"/>
      <p:bldP spid="10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2225"/>
            <a:ext cx="9144000" cy="6727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Cloud Callout 3"/>
          <p:cNvSpPr/>
          <p:nvPr/>
        </p:nvSpPr>
        <p:spPr>
          <a:xfrm>
            <a:off x="4267200" y="152400"/>
            <a:ext cx="4724400" cy="1981200"/>
          </a:xfrm>
          <a:prstGeom prst="cloudCallout">
            <a:avLst>
              <a:gd name="adj1" fmla="val -45965"/>
              <a:gd name="adj2" fmla="val 8247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can we reply?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533400" y="3048000"/>
            <a:ext cx="3886200" cy="2514600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Agree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OK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Good idea!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Great!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4876800" y="3048000"/>
            <a:ext cx="3886200" cy="2514600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Disagree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Sorry, I can’t..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afraid I can’t....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76200" y="0"/>
            <a:ext cx="90678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vi-VN" sz="3200" b="1" i="1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Write advice and suggestion for these sentences:</a:t>
            </a:r>
            <a:endParaRPr kumimoji="0" lang="vi-VN" sz="3200" b="1" i="1" u="sng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200" b="1" i="1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It’s hot. 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Let’s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2. It’s 12:00. I’m so hungry.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Why don’t you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3. I go to bed at 11 p.m. 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You should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4. I have got a toothache.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You shouldn’t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2284413"/>
            <a:ext cx="31242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swimming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40138" y="3276600"/>
            <a:ext cx="31242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lunch?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4419600"/>
            <a:ext cx="57912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to bed early.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60750" y="5562600"/>
            <a:ext cx="446405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eat a lot of candies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TextBox 1"/>
          <p:cNvSpPr txBox="1"/>
          <p:nvPr/>
        </p:nvSpPr>
        <p:spPr>
          <a:xfrm>
            <a:off x="152400" y="69850"/>
            <a:ext cx="86106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vi-VN" altLang="en-US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Listen. Then practice with a partner</a:t>
            </a:r>
            <a:endParaRPr lang="en-US" altLang="en-US" b="1" u="sng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63" name="Rectangle 2"/>
          <p:cNvSpPr/>
          <p:nvPr/>
        </p:nvSpPr>
        <p:spPr>
          <a:xfrm>
            <a:off x="152400" y="654050"/>
            <a:ext cx="8839200" cy="6002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Minh</a:t>
            </a:r>
            <a:r>
              <a:rPr lang="en-US" altLang="en-US" sz="2400" dirty="0">
                <a:latin typeface="Times New Roman" panose="02020603050405020304" pitchFamily="18" charset="0"/>
              </a:rPr>
              <a:t>: Hello, Hoa. What are you doing?</a:t>
            </a:r>
            <a:br>
              <a:rPr lang="en-US" altLang="en-US" sz="2400" dirty="0">
                <a:latin typeface="Times New Roman" panose="02020603050405020304" pitchFamily="18" charset="0"/>
              </a:rPr>
            </a:br>
            <a:r>
              <a:rPr lang="en-US" altLang="en-US" sz="2400" b="1" dirty="0">
                <a:solidFill>
                  <a:srgbClr val="DC0E66"/>
                </a:solidFill>
                <a:latin typeface="Times New Roman" panose="02020603050405020304" pitchFamily="18" charset="0"/>
              </a:rPr>
              <a:t>Hoa:   </a:t>
            </a:r>
            <a:r>
              <a:rPr lang="en-US" altLang="en-US" sz="2400" dirty="0">
                <a:latin typeface="Times New Roman" panose="02020603050405020304" pitchFamily="18" charset="0"/>
              </a:rPr>
              <a:t>Hi, Minh. I’m doing my math homework.</a:t>
            </a:r>
            <a:br>
              <a:rPr lang="en-US" altLang="en-US" sz="2400" dirty="0">
                <a:latin typeface="Times New Roman" panose="02020603050405020304" pitchFamily="18" charset="0"/>
              </a:rPr>
            </a:b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Minh</a:t>
            </a:r>
            <a:r>
              <a:rPr lang="en-US" altLang="en-US" sz="2400" dirty="0">
                <a:latin typeface="Times New Roman" panose="02020603050405020304" pitchFamily="18" charset="0"/>
              </a:rPr>
              <a:t>: You work too much Hoa. You should relax.  </a:t>
            </a:r>
            <a:endParaRPr lang="en-US" altLang="en-US" sz="2400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           It’s half past four and tomorrow is Sunday.</a:t>
            </a:r>
            <a:br>
              <a:rPr lang="en-US" altLang="en-US" sz="2400" dirty="0">
                <a:latin typeface="Times New Roman" panose="02020603050405020304" pitchFamily="18" charset="0"/>
              </a:rPr>
            </a:br>
            <a:r>
              <a:rPr lang="en-US" altLang="en-US" sz="2400" b="1" dirty="0">
                <a:solidFill>
                  <a:srgbClr val="DC0E66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2400" b="1" dirty="0">
                <a:latin typeface="Times New Roman" panose="02020603050405020304" pitchFamily="18" charset="0"/>
              </a:rPr>
              <a:t>:   </a:t>
            </a:r>
            <a:r>
              <a:rPr lang="en-US" altLang="en-US" sz="2400" dirty="0">
                <a:latin typeface="Times New Roman" panose="02020603050405020304" pitchFamily="18" charset="0"/>
              </a:rPr>
              <a:t>OK. What should we do?</a:t>
            </a:r>
            <a:br>
              <a:rPr lang="en-US" altLang="en-US" sz="2400" dirty="0">
                <a:latin typeface="Times New Roman" panose="02020603050405020304" pitchFamily="18" charset="0"/>
              </a:rPr>
            </a:b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Minh</a:t>
            </a:r>
            <a:r>
              <a:rPr lang="en-US" altLang="en-US" sz="2400" dirty="0">
                <a:latin typeface="Times New Roman" panose="02020603050405020304" pitchFamily="18" charset="0"/>
              </a:rPr>
              <a:t>: Let’s go to the cafeteria and get a cold drink.</a:t>
            </a:r>
            <a:br>
              <a:rPr lang="en-US" altLang="en-US" sz="2400" dirty="0">
                <a:latin typeface="Times New Roman" panose="02020603050405020304" pitchFamily="18" charset="0"/>
              </a:rPr>
            </a:br>
            <a:r>
              <a:rPr lang="en-US" altLang="en-US" sz="2400" b="1" dirty="0">
                <a:solidFill>
                  <a:srgbClr val="DC0E66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2400" dirty="0">
                <a:solidFill>
                  <a:srgbClr val="DC0E66"/>
                </a:solidFill>
                <a:latin typeface="Times New Roman" panose="02020603050405020304" pitchFamily="18" charset="0"/>
              </a:rPr>
              <a:t>:  </a:t>
            </a:r>
            <a:r>
              <a:rPr lang="en-US" altLang="en-US" sz="2400" dirty="0">
                <a:latin typeface="Times New Roman" panose="02020603050405020304" pitchFamily="18" charset="0"/>
              </a:rPr>
              <a:t>Good idea! Where is Ba? Let’s invite him, too.</a:t>
            </a:r>
            <a:br>
              <a:rPr lang="en-US" altLang="en-US" sz="2400" dirty="0">
                <a:latin typeface="Times New Roman" panose="02020603050405020304" pitchFamily="18" charset="0"/>
              </a:rPr>
            </a:b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Minh</a:t>
            </a:r>
            <a:r>
              <a:rPr lang="en-US" altLang="en-US" sz="2400" dirty="0">
                <a:latin typeface="Times New Roman" panose="02020603050405020304" pitchFamily="18" charset="0"/>
              </a:rPr>
              <a:t>: Oh, Ba is in the music room. He’s learning to   </a:t>
            </a:r>
            <a:endParaRPr lang="en-US" altLang="en-US" sz="2400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        play the guitar. He practices everyday after school.</a:t>
            </a:r>
            <a:br>
              <a:rPr lang="en-US" altLang="en-US" sz="2400" dirty="0">
                <a:latin typeface="Times New Roman" panose="02020603050405020304" pitchFamily="18" charset="0"/>
              </a:rPr>
            </a:br>
            <a:r>
              <a:rPr lang="en-US" altLang="en-US" sz="2400" b="1" dirty="0">
                <a:solidFill>
                  <a:srgbClr val="DC0E66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2400" b="1" dirty="0">
                <a:latin typeface="Times New Roman" panose="02020603050405020304" pitchFamily="18" charset="0"/>
              </a:rPr>
              <a:t>:   </a:t>
            </a:r>
            <a:r>
              <a:rPr lang="en-US" altLang="en-US" sz="2400" dirty="0">
                <a:latin typeface="Times New Roman" panose="02020603050405020304" pitchFamily="18" charset="0"/>
              </a:rPr>
              <a:t>Minh, what do you usually do after school?</a:t>
            </a:r>
            <a:br>
              <a:rPr lang="en-US" altLang="en-US" sz="2400" dirty="0">
                <a:latin typeface="Times New Roman" panose="02020603050405020304" pitchFamily="18" charset="0"/>
              </a:rPr>
            </a:b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Minh</a:t>
            </a:r>
            <a:r>
              <a:rPr lang="en-US" altLang="en-US" sz="2400" dirty="0">
                <a:latin typeface="Times New Roman" panose="02020603050405020304" pitchFamily="18" charset="0"/>
              </a:rPr>
              <a:t>: I usually meet my friends. </a:t>
            </a:r>
            <a:endParaRPr lang="en-US" altLang="en-US" sz="2400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           We often do our homework together.</a:t>
            </a:r>
            <a:br>
              <a:rPr lang="en-US" altLang="en-US" sz="2400" dirty="0">
                <a:latin typeface="Times New Roman" panose="02020603050405020304" pitchFamily="18" charset="0"/>
              </a:rPr>
            </a:br>
            <a:r>
              <a:rPr lang="en-US" altLang="en-US" sz="2400" b="1" dirty="0">
                <a:solidFill>
                  <a:srgbClr val="DC0E66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2400" dirty="0">
                <a:latin typeface="Times New Roman" panose="02020603050405020304" pitchFamily="18" charset="0"/>
              </a:rPr>
              <a:t>: Do you play sports? </a:t>
            </a:r>
            <a:br>
              <a:rPr lang="en-US" altLang="en-US" sz="2400" dirty="0">
                <a:latin typeface="Times New Roman" panose="02020603050405020304" pitchFamily="18" charset="0"/>
              </a:rPr>
            </a:b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Minh</a:t>
            </a:r>
            <a:r>
              <a:rPr lang="en-US" altLang="en-US" sz="2400" dirty="0">
                <a:latin typeface="Times New Roman" panose="02020603050405020304" pitchFamily="18" charset="0"/>
              </a:rPr>
              <a:t>: Oh, yes. I play volleyball for the school team. We always need more players. Why don’t you come along?</a:t>
            </a:r>
            <a:br>
              <a:rPr lang="en-US" altLang="en-US" sz="2400" dirty="0">
                <a:latin typeface="Times New Roman" panose="02020603050405020304" pitchFamily="18" charset="0"/>
              </a:rPr>
            </a:br>
            <a:r>
              <a:rPr lang="en-US" altLang="en-US" sz="2400" b="1" dirty="0">
                <a:solidFill>
                  <a:srgbClr val="DC0E66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2400" dirty="0">
                <a:latin typeface="Times New Roman" panose="02020603050405020304" pitchFamily="18" charset="0"/>
              </a:rPr>
              <a:t>: Yes, maybe I will. I enjoy playing volleyball.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67375" y="1466850"/>
            <a:ext cx="9144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52988" y="2895600"/>
            <a:ext cx="733425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00400" y="3654425"/>
            <a:ext cx="10668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57700" y="4800600"/>
            <a:ext cx="10668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24300" y="5867400"/>
            <a:ext cx="12954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43600" y="5541963"/>
            <a:ext cx="733425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06_A_01.wav">
            <a:hlinkClick r:id="" action="ppaction://media"/>
          </p:cNvPr>
          <p:cNvPicPr>
            <a:picLocks noRot="1" noChangeAspect="1"/>
          </p:cNvPicPr>
          <p:nvPr>
            <a:wavAudioFile r:embed="rId1" name="06_A_01.wav"/>
          </p:nvPr>
        </p:nvPicPr>
        <p:blipFill>
          <a:blip r:embed="rId2"/>
          <a:stretch>
            <a:fillRect/>
          </a:stretch>
        </p:blipFill>
        <p:spPr>
          <a:xfrm>
            <a:off x="7315200" y="149225"/>
            <a:ext cx="609600" cy="60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9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35" name="Text Box 23"/>
          <p:cNvSpPr txBox="1">
            <a:spLocks noChangeArrowheads="1"/>
          </p:cNvSpPr>
          <p:nvPr/>
        </p:nvSpPr>
        <p:spPr bwMode="auto">
          <a:xfrm>
            <a:off x="0" y="381000"/>
            <a:ext cx="8077200" cy="59086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T/ F statements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lphaLcPeriod"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Hoa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is doing her English homework.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b. Minh wants to go to the cafeteria. 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c. Ba is in the living room.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Hoa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likes playing volleyball.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937" name="Rectangle 25"/>
          <p:cNvSpPr/>
          <p:nvPr/>
        </p:nvSpPr>
        <p:spPr>
          <a:xfrm>
            <a:off x="7759700" y="1081088"/>
            <a:ext cx="635000" cy="5810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vi-VN" altLang="en-US" b="1" dirty="0">
                <a:solidFill>
                  <a:srgbClr val="0066FF"/>
                </a:solidFill>
                <a:latin typeface="Times New Roman" panose="02020603050405020304" pitchFamily="18" charset="0"/>
              </a:rPr>
              <a:t>F</a:t>
            </a:r>
            <a:endParaRPr lang="en-US" altLang="en-US" b="1" dirty="0">
              <a:solidFill>
                <a:srgbClr val="006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" name="Rectangle 9"/>
          <p:cNvSpPr/>
          <p:nvPr/>
        </p:nvSpPr>
        <p:spPr>
          <a:xfrm>
            <a:off x="153988" y="1981200"/>
            <a:ext cx="6475412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vi-VN" altLang="en-US" b="1" i="1" dirty="0">
                <a:latin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Hoa is doing her 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Math</a:t>
            </a:r>
            <a:r>
              <a:rPr lang="en-US" altLang="en-US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homework</a:t>
            </a:r>
            <a:r>
              <a:rPr lang="en-US" altLang="en-US" b="1" i="1" dirty="0">
                <a:latin typeface="Times New Roman" panose="02020603050405020304" pitchFamily="18" charset="0"/>
              </a:rPr>
              <a:t>.</a:t>
            </a:r>
            <a:endParaRPr lang="en-US" altLang="en-US" b="1" i="1" dirty="0">
              <a:latin typeface="Times New Roman" panose="02020603050405020304" pitchFamily="18" charset="0"/>
            </a:endParaRPr>
          </a:p>
        </p:txBody>
      </p:sp>
      <p:sp>
        <p:nvSpPr>
          <p:cNvPr id="43" name="Rectangle 25"/>
          <p:cNvSpPr/>
          <p:nvPr/>
        </p:nvSpPr>
        <p:spPr>
          <a:xfrm>
            <a:off x="7759700" y="2720975"/>
            <a:ext cx="635000" cy="5810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vi-VN" altLang="en-US" b="1" dirty="0">
                <a:solidFill>
                  <a:srgbClr val="0066FF"/>
                </a:solidFill>
                <a:latin typeface="Times New Roman" panose="02020603050405020304" pitchFamily="18" charset="0"/>
              </a:rPr>
              <a:t>T</a:t>
            </a:r>
            <a:endParaRPr lang="en-US" altLang="en-US" b="1" dirty="0">
              <a:solidFill>
                <a:srgbClr val="006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" name="Rectangle 25"/>
          <p:cNvSpPr/>
          <p:nvPr/>
        </p:nvSpPr>
        <p:spPr>
          <a:xfrm>
            <a:off x="7759700" y="4114800"/>
            <a:ext cx="635000" cy="579438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vi-VN" altLang="en-US" b="1" dirty="0">
                <a:solidFill>
                  <a:srgbClr val="0066FF"/>
                </a:solidFill>
                <a:latin typeface="Times New Roman" panose="02020603050405020304" pitchFamily="18" charset="0"/>
              </a:rPr>
              <a:t>F</a:t>
            </a:r>
            <a:endParaRPr lang="en-US" altLang="en-US" b="1" dirty="0">
              <a:solidFill>
                <a:srgbClr val="006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" name="Rectangle 25"/>
          <p:cNvSpPr/>
          <p:nvPr/>
        </p:nvSpPr>
        <p:spPr>
          <a:xfrm>
            <a:off x="7759700" y="5638800"/>
            <a:ext cx="635000" cy="579438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vi-VN" altLang="en-US" b="1" dirty="0">
                <a:solidFill>
                  <a:srgbClr val="0066FF"/>
                </a:solidFill>
                <a:latin typeface="Times New Roman" panose="02020603050405020304" pitchFamily="18" charset="0"/>
              </a:rPr>
              <a:t>T</a:t>
            </a:r>
            <a:endParaRPr lang="en-US" altLang="en-US" b="1" dirty="0">
              <a:solidFill>
                <a:srgbClr val="006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" name="Rectangle 10"/>
          <p:cNvSpPr/>
          <p:nvPr/>
        </p:nvSpPr>
        <p:spPr>
          <a:xfrm>
            <a:off x="119063" y="4810125"/>
            <a:ext cx="32766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vi-VN" alt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40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Ba is in the 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music</a:t>
            </a:r>
            <a:r>
              <a:rPr lang="en-US" altLang="en-US" sz="40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room. </a:t>
            </a:r>
            <a:endParaRPr lang="en-US" altLang="en-US" sz="4000" b="1" i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8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35" grpId="0"/>
      <p:bldP spid="38937" grpId="0" animBg="1"/>
      <p:bldP spid="42" grpId="0"/>
      <p:bldP spid="43" grpId="0" animBg="1"/>
      <p:bldP spid="44" grpId="0" animBg="1"/>
      <p:bldP spid="46" grpId="0" animBg="1"/>
      <p:bldP spid="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4434" name="Rectangle 2"/>
          <p:cNvSpPr/>
          <p:nvPr/>
        </p:nvSpPr>
        <p:spPr>
          <a:xfrm>
            <a:off x="228600" y="1676400"/>
            <a:ext cx="6629400" cy="1524000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80008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4435" name="Text Box 3"/>
          <p:cNvSpPr txBox="1"/>
          <p:nvPr/>
        </p:nvSpPr>
        <p:spPr>
          <a:xfrm>
            <a:off x="914400" y="1905000"/>
            <a:ext cx="48006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eaLnBrk="1" hangingPunct="1">
              <a:spcBef>
                <a:spcPct val="0"/>
              </a:spcBef>
              <a:buFontTx/>
              <a:buAutoNum type="alphaLcParenR"/>
            </a:pPr>
            <a:r>
              <a:rPr lang="en-US" altLang="en-US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Hoa doing ?</a:t>
            </a:r>
            <a:endParaRPr lang="en-US" altLang="en-US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b="1" dirty="0">
                <a:solidFill>
                  <a:srgbClr val="99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b="1" dirty="0">
                <a:solidFill>
                  <a:srgbClr val="99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b="1" dirty="0">
                <a:solidFill>
                  <a:srgbClr val="99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b="1" dirty="0">
                <a:solidFill>
                  <a:srgbClr val="99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altLang="en-US" b="1" dirty="0">
              <a:solidFill>
                <a:srgbClr val="99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4436" name="Rectangle 4"/>
          <p:cNvSpPr/>
          <p:nvPr/>
        </p:nvSpPr>
        <p:spPr>
          <a:xfrm>
            <a:off x="1905000" y="4267200"/>
            <a:ext cx="5486400" cy="609600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buFontTx/>
              <a:buNone/>
            </a:pP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13" name="Rectangle 5"/>
          <p:cNvSpPr/>
          <p:nvPr/>
        </p:nvSpPr>
        <p:spPr>
          <a:xfrm>
            <a:off x="7391400" y="457200"/>
            <a:ext cx="1371600" cy="5867400"/>
          </a:xfrm>
          <a:prstGeom prst="rect">
            <a:avLst/>
          </a:prstGeom>
          <a:gradFill rotWithShape="1">
            <a:gsLst>
              <a:gs pos="0">
                <a:srgbClr val="007600"/>
              </a:gs>
              <a:gs pos="50000">
                <a:srgbClr val="00FF00"/>
              </a:gs>
              <a:gs pos="100000">
                <a:srgbClr val="007600"/>
              </a:gs>
            </a:gsLst>
            <a:lin ang="0" scaled="1"/>
            <a:tileRect/>
          </a:gradFill>
          <a:ln w="254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14" name="AutoShape 6"/>
          <p:cNvSpPr/>
          <p:nvPr/>
        </p:nvSpPr>
        <p:spPr>
          <a:xfrm flipH="1">
            <a:off x="6781800" y="1676400"/>
            <a:ext cx="1981200" cy="1524000"/>
          </a:xfrm>
          <a:prstGeom prst="flowChartDelay">
            <a:avLst/>
          </a:prstGeom>
          <a:gradFill rotWithShape="1">
            <a:gsLst>
              <a:gs pos="0">
                <a:srgbClr val="800080"/>
              </a:gs>
              <a:gs pos="50000">
                <a:srgbClr val="D60093"/>
              </a:gs>
              <a:gs pos="100000">
                <a:srgbClr val="800080"/>
              </a:gs>
            </a:gsLst>
            <a:lin ang="0" scaled="1"/>
            <a:tileRect/>
          </a:gradFill>
          <a:ln w="9525" cap="flat" cmpd="sng">
            <a:solidFill>
              <a:srgbClr val="8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4439" name="Rectangle 7"/>
          <p:cNvSpPr/>
          <p:nvPr/>
        </p:nvSpPr>
        <p:spPr>
          <a:xfrm>
            <a:off x="1905000" y="3505200"/>
            <a:ext cx="5486400" cy="609600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buFontTx/>
              <a:buNone/>
            </a:pP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4440" name="Text Box 8"/>
          <p:cNvSpPr txBox="1"/>
          <p:nvPr/>
        </p:nvSpPr>
        <p:spPr>
          <a:xfrm>
            <a:off x="2212975" y="3505200"/>
            <a:ext cx="538162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is watching TV.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1143000" y="3505200"/>
            <a:ext cx="609600" cy="641350"/>
            <a:chOff x="4944" y="1824"/>
            <a:chExt cx="384" cy="404"/>
          </a:xfrm>
        </p:grpSpPr>
        <p:sp>
          <p:nvSpPr>
            <p:cNvPr id="17439" name="Oval 10"/>
            <p:cNvSpPr/>
            <p:nvPr/>
          </p:nvSpPr>
          <p:spPr>
            <a:xfrm>
              <a:off x="4944" y="1824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440" name="Text Box 11"/>
            <p:cNvSpPr txBox="1"/>
            <p:nvPr/>
          </p:nvSpPr>
          <p:spPr>
            <a:xfrm>
              <a:off x="4992" y="1824"/>
              <a:ext cx="288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3" name="Group 12"/>
          <p:cNvGrpSpPr/>
          <p:nvPr/>
        </p:nvGrpSpPr>
        <p:grpSpPr>
          <a:xfrm>
            <a:off x="1143000" y="4267200"/>
            <a:ext cx="609600" cy="641350"/>
            <a:chOff x="4944" y="2400"/>
            <a:chExt cx="384" cy="404"/>
          </a:xfrm>
        </p:grpSpPr>
        <p:sp>
          <p:nvSpPr>
            <p:cNvPr id="17437" name="Oval 13"/>
            <p:cNvSpPr/>
            <p:nvPr/>
          </p:nvSpPr>
          <p:spPr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438" name="Text Box 14"/>
            <p:cNvSpPr txBox="1"/>
            <p:nvPr/>
          </p:nvSpPr>
          <p:spPr>
            <a:xfrm>
              <a:off x="4992" y="2400"/>
              <a:ext cx="288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274450" name="Rectangle 18"/>
          <p:cNvSpPr/>
          <p:nvPr/>
        </p:nvSpPr>
        <p:spPr>
          <a:xfrm>
            <a:off x="1905000" y="5029200"/>
            <a:ext cx="5486400" cy="609600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buFontTx/>
              <a:buNone/>
            </a:pP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4451" name="Text Box 19"/>
          <p:cNvSpPr txBox="1"/>
          <p:nvPr/>
        </p:nvSpPr>
        <p:spPr>
          <a:xfrm>
            <a:off x="2262188" y="4221163"/>
            <a:ext cx="4948237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is reading books.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7421" name="Group 21"/>
          <p:cNvGrpSpPr/>
          <p:nvPr/>
        </p:nvGrpSpPr>
        <p:grpSpPr>
          <a:xfrm>
            <a:off x="6781800" y="1981200"/>
            <a:ext cx="1066800" cy="990600"/>
            <a:chOff x="4272" y="825"/>
            <a:chExt cx="672" cy="624"/>
          </a:xfrm>
        </p:grpSpPr>
        <p:sp>
          <p:nvSpPr>
            <p:cNvPr id="17435" name="Oval 22"/>
            <p:cNvSpPr/>
            <p:nvPr/>
          </p:nvSpPr>
          <p:spPr>
            <a:xfrm>
              <a:off x="4272" y="825"/>
              <a:ext cx="672" cy="62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436" name="Text Box 23"/>
            <p:cNvSpPr txBox="1"/>
            <p:nvPr/>
          </p:nvSpPr>
          <p:spPr>
            <a:xfrm>
              <a:off x="4398" y="912"/>
              <a:ext cx="288" cy="4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ebdings" panose="05030102010509060703" pitchFamily="18" charset="2"/>
                </a:rPr>
                <a:t></a:t>
              </a:r>
              <a:endPara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ebdings" panose="05030102010509060703" pitchFamily="18" charset="2"/>
              </a:endParaRPr>
            </a:p>
          </p:txBody>
        </p:sp>
      </p:grpSp>
      <p:sp>
        <p:nvSpPr>
          <p:cNvPr id="17422" name="WordArt 24"/>
          <p:cNvSpPr>
            <a:spLocks noTextEdit="1"/>
          </p:cNvSpPr>
          <p:nvPr/>
        </p:nvSpPr>
        <p:spPr>
          <a:xfrm>
            <a:off x="533400" y="838200"/>
            <a:ext cx="6553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normalizeH="1">
                <a:ln w="1905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Answer the question</a:t>
            </a:r>
            <a:endParaRPr lang="en-US" sz="3600" normalizeH="1">
              <a:ln w="190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6" name="Group 25"/>
          <p:cNvGrpSpPr/>
          <p:nvPr/>
        </p:nvGrpSpPr>
        <p:grpSpPr>
          <a:xfrm>
            <a:off x="1143000" y="5029200"/>
            <a:ext cx="609600" cy="641350"/>
            <a:chOff x="4944" y="2400"/>
            <a:chExt cx="384" cy="404"/>
          </a:xfrm>
        </p:grpSpPr>
        <p:sp>
          <p:nvSpPr>
            <p:cNvPr id="17433" name="Oval 26"/>
            <p:cNvSpPr/>
            <p:nvPr/>
          </p:nvSpPr>
          <p:spPr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434" name="Text Box 27"/>
            <p:cNvSpPr txBox="1"/>
            <p:nvPr/>
          </p:nvSpPr>
          <p:spPr>
            <a:xfrm>
              <a:off x="4992" y="2400"/>
              <a:ext cx="288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274477" name="Text Box 45"/>
          <p:cNvSpPr txBox="1"/>
          <p:nvPr/>
        </p:nvSpPr>
        <p:spPr>
          <a:xfrm>
            <a:off x="2212975" y="4953000"/>
            <a:ext cx="685482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is doing her math homework.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25" name="AutoShape 30"/>
          <p:cNvSpPr/>
          <p:nvPr/>
        </p:nvSpPr>
        <p:spPr>
          <a:xfrm>
            <a:off x="7556500" y="617538"/>
            <a:ext cx="1143000" cy="685800"/>
          </a:xfrm>
          <a:prstGeom prst="roundRect">
            <a:avLst>
              <a:gd name="adj" fmla="val 20602"/>
            </a:avLst>
          </a:prstGeom>
          <a:gradFill rotWithShape="1">
            <a:gsLst>
              <a:gs pos="0">
                <a:srgbClr val="FFFF00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2016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 anchorCtr="0">
            <a:flatTx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967" name="Text Box 31"/>
          <p:cNvSpPr txBox="1"/>
          <p:nvPr/>
        </p:nvSpPr>
        <p:spPr>
          <a:xfrm>
            <a:off x="7467600" y="457200"/>
            <a:ext cx="1322388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en-US" sz="6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968" name="Text Box 32"/>
          <p:cNvSpPr txBox="1"/>
          <p:nvPr/>
        </p:nvSpPr>
        <p:spPr>
          <a:xfrm>
            <a:off x="7467600" y="457200"/>
            <a:ext cx="1322388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6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969" name="Text Box 33"/>
          <p:cNvSpPr txBox="1"/>
          <p:nvPr/>
        </p:nvSpPr>
        <p:spPr>
          <a:xfrm>
            <a:off x="7467600" y="457200"/>
            <a:ext cx="1322388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6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970" name="Text Box 34"/>
          <p:cNvSpPr txBox="1"/>
          <p:nvPr/>
        </p:nvSpPr>
        <p:spPr>
          <a:xfrm>
            <a:off x="7594600" y="457200"/>
            <a:ext cx="106680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6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971" name="Text Box 35"/>
          <p:cNvSpPr txBox="1"/>
          <p:nvPr/>
        </p:nvSpPr>
        <p:spPr>
          <a:xfrm>
            <a:off x="7467600" y="457200"/>
            <a:ext cx="1322388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6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972" name="Text Box 36"/>
          <p:cNvSpPr txBox="1"/>
          <p:nvPr/>
        </p:nvSpPr>
        <p:spPr>
          <a:xfrm>
            <a:off x="7467600" y="457200"/>
            <a:ext cx="1322388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6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9973" name="Picture 37" descr="Tay viÕt 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228600"/>
            <a:ext cx="1004888" cy="663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9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274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1000"/>
                                        <p:tgtEl>
                                          <p:spTgt spid="2744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2744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0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74440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74440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74440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99"/>
                            </p:stCondLst>
                            <p:childTnLst>
                              <p:par>
                                <p:cTn id="29" presetID="1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1" dur="500"/>
                                        <p:tgtEl>
                                          <p:spTgt spid="2744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679"/>
                            </p:stCondLst>
                            <p:childTnLst>
                              <p:par>
                                <p:cTn id="4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3" dur="500"/>
                                        <p:tgtEl>
                                          <p:spTgt spid="2744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77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74477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74477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74477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959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959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959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959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959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959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9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75" dur="500" autoRev="1" fill="hold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6" dur="500" autoRev="1" fill="hold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500" autoRev="1" fill="hold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79" dur="500" fill="hold"/>
                                        <p:tgtEl>
                                          <p:spTgt spid="274440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274440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274440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74440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87" dur="500" autoRev="1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8" dur="500" autoRev="1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9" dur="500" autoRev="1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99" dur="500" autoRev="1" fill="hold"/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0" dur="500" autoRev="1" fill="hold"/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1" dur="500" autoRev="1" fill="hold"/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10833 -0.01111 L -0.11371 -0.37569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274477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" y="-18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ery good !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4477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74434" grpId="0" animBg="1"/>
      <p:bldP spid="274435" grpId="0"/>
      <p:bldP spid="274436" grpId="0" animBg="1"/>
      <p:bldP spid="274436" grpId="1" animBg="1"/>
      <p:bldP spid="274439" grpId="0" animBg="1"/>
      <p:bldP spid="274439" grpId="1" animBg="1"/>
      <p:bldP spid="274440" grpId="0" build="allAtOnce"/>
      <p:bldP spid="274440" grpId="1" build="allAtOnce"/>
      <p:bldP spid="274450" grpId="0" animBg="1"/>
      <p:bldP spid="274450" grpId="1" animBg="1"/>
      <p:bldP spid="274451" grpId="0"/>
      <p:bldP spid="274451" grpId="1"/>
      <p:bldP spid="274477" grpId="0" build="allAtOnce"/>
      <p:bldP spid="274477" grpId="1" build="allAtOnce"/>
      <p:bldP spid="39967" grpId="0"/>
      <p:bldP spid="39968" grpId="0"/>
      <p:bldP spid="39969" grpId="0"/>
      <p:bldP spid="39970" grpId="0"/>
      <p:bldP spid="39971" grpId="0"/>
      <p:bldP spid="3997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4434" name="Rectangle 2"/>
          <p:cNvSpPr/>
          <p:nvPr/>
        </p:nvSpPr>
        <p:spPr>
          <a:xfrm>
            <a:off x="0" y="1676400"/>
            <a:ext cx="8382000" cy="1600200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80008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74435" name="Text Box 3"/>
          <p:cNvSpPr txBox="1">
            <a:spLocks noChangeArrowheads="1"/>
          </p:cNvSpPr>
          <p:nvPr/>
        </p:nvSpPr>
        <p:spPr bwMode="auto">
          <a:xfrm>
            <a:off x="76200" y="1676400"/>
            <a:ext cx="6858000" cy="106680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anose="020B0604020202020204" pitchFamily="34" charset="0"/>
              </a:rPr>
              <a:t>What are Minh and Hoa going to do ?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Arial Narrow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anose="020B0604020202020204" pitchFamily="34" charset="0"/>
              </a:rPr>
              <a:t>      ……….. 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Arial Narrow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4436" name="Rectangle 4"/>
          <p:cNvSpPr/>
          <p:nvPr/>
        </p:nvSpPr>
        <p:spPr>
          <a:xfrm>
            <a:off x="2286000" y="4292600"/>
            <a:ext cx="5029200" cy="609600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buFontTx/>
              <a:buNone/>
            </a:pPr>
            <a:endParaRPr lang="en-US" altLang="en-US" sz="28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9461" name="Rectangle 5"/>
          <p:cNvSpPr/>
          <p:nvPr/>
        </p:nvSpPr>
        <p:spPr>
          <a:xfrm>
            <a:off x="7391400" y="457200"/>
            <a:ext cx="1371600" cy="6019800"/>
          </a:xfrm>
          <a:prstGeom prst="rect">
            <a:avLst/>
          </a:prstGeom>
          <a:gradFill rotWithShape="1">
            <a:gsLst>
              <a:gs pos="0">
                <a:srgbClr val="007600"/>
              </a:gs>
              <a:gs pos="50000">
                <a:srgbClr val="00FF00"/>
              </a:gs>
              <a:gs pos="100000">
                <a:srgbClr val="007600"/>
              </a:gs>
            </a:gsLst>
            <a:lin ang="0" scaled="1"/>
            <a:tileRect/>
          </a:gradFill>
          <a:ln w="254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9462" name="AutoShape 6"/>
          <p:cNvSpPr/>
          <p:nvPr/>
        </p:nvSpPr>
        <p:spPr>
          <a:xfrm flipH="1">
            <a:off x="6781800" y="1524000"/>
            <a:ext cx="1981200" cy="1524000"/>
          </a:xfrm>
          <a:prstGeom prst="flowChartDelay">
            <a:avLst/>
          </a:prstGeom>
          <a:gradFill rotWithShape="1">
            <a:gsLst>
              <a:gs pos="0">
                <a:srgbClr val="800080"/>
              </a:gs>
              <a:gs pos="50000">
                <a:srgbClr val="D60093"/>
              </a:gs>
              <a:gs pos="100000">
                <a:srgbClr val="800080"/>
              </a:gs>
            </a:gsLst>
            <a:lin ang="0" scaled="1"/>
            <a:tileRect/>
          </a:gradFill>
          <a:ln w="9525" cap="flat" cmpd="sng">
            <a:solidFill>
              <a:srgbClr val="8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74439" name="Rectangle 7"/>
          <p:cNvSpPr/>
          <p:nvPr/>
        </p:nvSpPr>
        <p:spPr>
          <a:xfrm>
            <a:off x="2286000" y="3505200"/>
            <a:ext cx="5029200" cy="609600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buFontTx/>
              <a:buNone/>
            </a:pPr>
            <a:endParaRPr lang="en-US" altLang="en-US" sz="28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74440" name="Text Box 8"/>
          <p:cNvSpPr txBox="1"/>
          <p:nvPr/>
        </p:nvSpPr>
        <p:spPr>
          <a:xfrm>
            <a:off x="2209800" y="3505200"/>
            <a:ext cx="6248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Arial Narrow" pitchFamily="34" charset="0"/>
                <a:cs typeface="Arial" panose="020B0604020202020204" pitchFamily="34" charset="0"/>
              </a:rPr>
              <a:t>They are going to get a cold drink in the cafeteria.</a:t>
            </a:r>
            <a:endParaRPr lang="en-US" altLang="en-US" sz="2400" b="1" dirty="0">
              <a:solidFill>
                <a:srgbClr val="0000FF"/>
              </a:solidFill>
              <a:latin typeface="Arial Narrow" pitchFamily="34" charset="0"/>
              <a:ea typeface="Arial" panose="020B0604020202020204" pitchFamily="34" charset="0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1524000" y="3505200"/>
            <a:ext cx="609600" cy="641350"/>
            <a:chOff x="4944" y="1824"/>
            <a:chExt cx="384" cy="404"/>
          </a:xfrm>
        </p:grpSpPr>
        <p:sp>
          <p:nvSpPr>
            <p:cNvPr id="19487" name="Oval 10"/>
            <p:cNvSpPr/>
            <p:nvPr/>
          </p:nvSpPr>
          <p:spPr>
            <a:xfrm>
              <a:off x="4944" y="1824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9488" name="Text Box 11"/>
            <p:cNvSpPr txBox="1"/>
            <p:nvPr/>
          </p:nvSpPr>
          <p:spPr>
            <a:xfrm>
              <a:off x="4992" y="1824"/>
              <a:ext cx="288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" name="Group 12"/>
          <p:cNvGrpSpPr/>
          <p:nvPr/>
        </p:nvGrpSpPr>
        <p:grpSpPr>
          <a:xfrm>
            <a:off x="1524000" y="4306888"/>
            <a:ext cx="609600" cy="641350"/>
            <a:chOff x="4944" y="2400"/>
            <a:chExt cx="384" cy="404"/>
          </a:xfrm>
        </p:grpSpPr>
        <p:sp>
          <p:nvSpPr>
            <p:cNvPr id="19485" name="Oval 13"/>
            <p:cNvSpPr/>
            <p:nvPr/>
          </p:nvSpPr>
          <p:spPr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9486" name="Text Box 14"/>
            <p:cNvSpPr txBox="1"/>
            <p:nvPr/>
          </p:nvSpPr>
          <p:spPr>
            <a:xfrm>
              <a:off x="4992" y="2400"/>
              <a:ext cx="288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274450" name="Rectangle 18"/>
          <p:cNvSpPr/>
          <p:nvPr/>
        </p:nvSpPr>
        <p:spPr>
          <a:xfrm>
            <a:off x="2286000" y="5105400"/>
            <a:ext cx="5029200" cy="609600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buFontTx/>
              <a:buNone/>
            </a:pPr>
            <a:endParaRPr lang="en-US" altLang="en-US" sz="28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74451" name="Text Box 19"/>
          <p:cNvSpPr txBox="1"/>
          <p:nvPr/>
        </p:nvSpPr>
        <p:spPr>
          <a:xfrm>
            <a:off x="2286000" y="4343400"/>
            <a:ext cx="4648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Arial Narrow" pitchFamily="34" charset="0"/>
                <a:cs typeface="Arial" panose="020B0604020202020204" pitchFamily="34" charset="0"/>
              </a:rPr>
              <a:t>They are going to play video games.</a:t>
            </a:r>
            <a:endParaRPr lang="en-US" altLang="en-US" sz="2400" b="1" dirty="0">
              <a:solidFill>
                <a:srgbClr val="0000FF"/>
              </a:solidFill>
              <a:latin typeface="Arial Narrow" pitchFamily="34" charset="0"/>
              <a:ea typeface="Arial" panose="020B0604020202020204" pitchFamily="34" charset="0"/>
            </a:endParaRPr>
          </a:p>
        </p:txBody>
      </p:sp>
      <p:grpSp>
        <p:nvGrpSpPr>
          <p:cNvPr id="19469" name="Group 21"/>
          <p:cNvGrpSpPr/>
          <p:nvPr/>
        </p:nvGrpSpPr>
        <p:grpSpPr>
          <a:xfrm>
            <a:off x="6858000" y="1752600"/>
            <a:ext cx="1066800" cy="990600"/>
            <a:chOff x="4272" y="825"/>
            <a:chExt cx="672" cy="624"/>
          </a:xfrm>
        </p:grpSpPr>
        <p:sp>
          <p:nvSpPr>
            <p:cNvPr id="19483" name="Oval 22"/>
            <p:cNvSpPr/>
            <p:nvPr/>
          </p:nvSpPr>
          <p:spPr>
            <a:xfrm>
              <a:off x="4272" y="825"/>
              <a:ext cx="672" cy="62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9484" name="Text Box 23"/>
            <p:cNvSpPr txBox="1"/>
            <p:nvPr/>
          </p:nvSpPr>
          <p:spPr>
            <a:xfrm>
              <a:off x="4398" y="912"/>
              <a:ext cx="288" cy="4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ebdings" panose="05030102010509060703" pitchFamily="18" charset="2"/>
                </a:rPr>
                <a:t></a:t>
              </a:r>
              <a:endPara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sym typeface="Webdings" panose="05030102010509060703" pitchFamily="18" charset="2"/>
              </a:endParaRPr>
            </a:p>
          </p:txBody>
        </p:sp>
      </p:grpSp>
      <p:grpSp>
        <p:nvGrpSpPr>
          <p:cNvPr id="6" name="Group 25"/>
          <p:cNvGrpSpPr/>
          <p:nvPr/>
        </p:nvGrpSpPr>
        <p:grpSpPr>
          <a:xfrm>
            <a:off x="1524000" y="5108575"/>
            <a:ext cx="609600" cy="641350"/>
            <a:chOff x="4944" y="2400"/>
            <a:chExt cx="384" cy="404"/>
          </a:xfrm>
        </p:grpSpPr>
        <p:sp>
          <p:nvSpPr>
            <p:cNvPr id="19481" name="Oval 26"/>
            <p:cNvSpPr/>
            <p:nvPr/>
          </p:nvSpPr>
          <p:spPr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9482" name="Text Box 27"/>
            <p:cNvSpPr txBox="1"/>
            <p:nvPr/>
          </p:nvSpPr>
          <p:spPr>
            <a:xfrm>
              <a:off x="4992" y="2400"/>
              <a:ext cx="288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274477" name="Text Box 45"/>
          <p:cNvSpPr txBox="1"/>
          <p:nvPr/>
        </p:nvSpPr>
        <p:spPr>
          <a:xfrm>
            <a:off x="2286000" y="5257800"/>
            <a:ext cx="4495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Arial Narrow" pitchFamily="34" charset="0"/>
                <a:cs typeface="Arial" panose="020B0604020202020204" pitchFamily="34" charset="0"/>
              </a:rPr>
              <a:t>They are going to see a movie.</a:t>
            </a:r>
            <a:endParaRPr lang="en-US" altLang="en-US" sz="2400" b="1" dirty="0">
              <a:solidFill>
                <a:srgbClr val="0000FF"/>
              </a:solidFill>
              <a:latin typeface="Arial Narrow" pitchFamily="34" charset="0"/>
              <a:ea typeface="Arial" panose="020B0604020202020204" pitchFamily="34" charset="0"/>
            </a:endParaRPr>
          </a:p>
        </p:txBody>
      </p:sp>
      <p:sp>
        <p:nvSpPr>
          <p:cNvPr id="19472" name="AutoShape 30"/>
          <p:cNvSpPr/>
          <p:nvPr/>
        </p:nvSpPr>
        <p:spPr>
          <a:xfrm>
            <a:off x="7556500" y="617538"/>
            <a:ext cx="1143000" cy="685800"/>
          </a:xfrm>
          <a:prstGeom prst="roundRect">
            <a:avLst>
              <a:gd name="adj" fmla="val 20602"/>
            </a:avLst>
          </a:prstGeom>
          <a:gradFill rotWithShape="1">
            <a:gsLst>
              <a:gs pos="0">
                <a:srgbClr val="FFFF00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2016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 anchorCtr="0">
            <a:flatTx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endParaRPr lang="en-US" altLang="en-US" sz="1800" dirty="0">
              <a:latin typeface="Garamond" pitchFamily="18" charset="0"/>
            </a:endParaRPr>
          </a:p>
        </p:txBody>
      </p:sp>
      <p:sp>
        <p:nvSpPr>
          <p:cNvPr id="43039" name="Text Box 31"/>
          <p:cNvSpPr txBox="1"/>
          <p:nvPr/>
        </p:nvSpPr>
        <p:spPr>
          <a:xfrm>
            <a:off x="7467600" y="457200"/>
            <a:ext cx="1322388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000" dirty="0">
                <a:solidFill>
                  <a:srgbClr val="FF0000"/>
                </a:solidFill>
                <a:latin typeface="DigifaceWide" pitchFamily="2" charset="0"/>
                <a:cs typeface="Arial" panose="020B0604020202020204" pitchFamily="34" charset="0"/>
              </a:rPr>
              <a:t>5</a:t>
            </a:r>
            <a:endParaRPr lang="en-US" altLang="en-US" sz="6000" dirty="0">
              <a:solidFill>
                <a:srgbClr val="FF0000"/>
              </a:solidFill>
              <a:latin typeface="DigifaceWide" pitchFamily="2" charset="0"/>
              <a:ea typeface="Arial" panose="020B0604020202020204" pitchFamily="34" charset="0"/>
            </a:endParaRPr>
          </a:p>
        </p:txBody>
      </p:sp>
      <p:sp>
        <p:nvSpPr>
          <p:cNvPr id="43040" name="Text Box 32"/>
          <p:cNvSpPr txBox="1"/>
          <p:nvPr/>
        </p:nvSpPr>
        <p:spPr>
          <a:xfrm>
            <a:off x="7467600" y="457200"/>
            <a:ext cx="1322388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000" dirty="0">
                <a:solidFill>
                  <a:srgbClr val="FF0000"/>
                </a:solidFill>
                <a:latin typeface="DigifaceWide" pitchFamily="2" charset="0"/>
                <a:cs typeface="Arial" panose="020B0604020202020204" pitchFamily="34" charset="0"/>
              </a:rPr>
              <a:t>4</a:t>
            </a:r>
            <a:endParaRPr lang="en-US" altLang="en-US" sz="6000" dirty="0">
              <a:solidFill>
                <a:srgbClr val="FF0000"/>
              </a:solidFill>
              <a:latin typeface="DigifaceWide" pitchFamily="2" charset="0"/>
              <a:ea typeface="Arial" panose="020B0604020202020204" pitchFamily="34" charset="0"/>
            </a:endParaRPr>
          </a:p>
        </p:txBody>
      </p:sp>
      <p:sp>
        <p:nvSpPr>
          <p:cNvPr id="43041" name="Text Box 33"/>
          <p:cNvSpPr txBox="1"/>
          <p:nvPr/>
        </p:nvSpPr>
        <p:spPr>
          <a:xfrm>
            <a:off x="7467600" y="457200"/>
            <a:ext cx="1322388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000" dirty="0">
                <a:solidFill>
                  <a:srgbClr val="FF0000"/>
                </a:solidFill>
                <a:latin typeface="DigifaceWide" pitchFamily="2" charset="0"/>
                <a:cs typeface="Arial" panose="020B0604020202020204" pitchFamily="34" charset="0"/>
              </a:rPr>
              <a:t>3</a:t>
            </a:r>
            <a:endParaRPr lang="en-US" altLang="en-US" sz="6000" dirty="0">
              <a:solidFill>
                <a:srgbClr val="FF0000"/>
              </a:solidFill>
              <a:latin typeface="DigifaceWide" pitchFamily="2" charset="0"/>
              <a:ea typeface="Arial" panose="020B0604020202020204" pitchFamily="34" charset="0"/>
            </a:endParaRPr>
          </a:p>
        </p:txBody>
      </p:sp>
      <p:sp>
        <p:nvSpPr>
          <p:cNvPr id="43042" name="Text Box 34"/>
          <p:cNvSpPr txBox="1"/>
          <p:nvPr/>
        </p:nvSpPr>
        <p:spPr>
          <a:xfrm>
            <a:off x="7594600" y="457200"/>
            <a:ext cx="106680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000" dirty="0">
                <a:solidFill>
                  <a:srgbClr val="FF0000"/>
                </a:solidFill>
                <a:latin typeface="DigifaceWide" pitchFamily="2" charset="0"/>
                <a:cs typeface="Arial" panose="020B0604020202020204" pitchFamily="34" charset="0"/>
              </a:rPr>
              <a:t>2</a:t>
            </a:r>
            <a:endParaRPr lang="en-US" altLang="en-US" sz="6000" dirty="0">
              <a:solidFill>
                <a:srgbClr val="FF0000"/>
              </a:solidFill>
              <a:latin typeface="DigifaceWide" pitchFamily="2" charset="0"/>
              <a:ea typeface="Arial" panose="020B0604020202020204" pitchFamily="34" charset="0"/>
            </a:endParaRPr>
          </a:p>
        </p:txBody>
      </p:sp>
      <p:sp>
        <p:nvSpPr>
          <p:cNvPr id="43043" name="Text Box 35"/>
          <p:cNvSpPr txBox="1"/>
          <p:nvPr/>
        </p:nvSpPr>
        <p:spPr>
          <a:xfrm>
            <a:off x="7467600" y="457200"/>
            <a:ext cx="1322388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000" dirty="0">
                <a:solidFill>
                  <a:srgbClr val="FF0000"/>
                </a:solidFill>
                <a:latin typeface="DigifaceWide" pitchFamily="2" charset="0"/>
                <a:cs typeface="Arial" panose="020B0604020202020204" pitchFamily="34" charset="0"/>
              </a:rPr>
              <a:t>1</a:t>
            </a:r>
            <a:endParaRPr lang="en-US" altLang="en-US" sz="6000" dirty="0">
              <a:solidFill>
                <a:srgbClr val="FF0000"/>
              </a:solidFill>
              <a:latin typeface="DigifaceWide" pitchFamily="2" charset="0"/>
              <a:ea typeface="Arial" panose="020B0604020202020204" pitchFamily="34" charset="0"/>
            </a:endParaRPr>
          </a:p>
        </p:txBody>
      </p:sp>
      <p:sp>
        <p:nvSpPr>
          <p:cNvPr id="43044" name="Text Box 36"/>
          <p:cNvSpPr txBox="1"/>
          <p:nvPr/>
        </p:nvSpPr>
        <p:spPr>
          <a:xfrm>
            <a:off x="7467600" y="457200"/>
            <a:ext cx="1322388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000" dirty="0">
                <a:solidFill>
                  <a:srgbClr val="FF0000"/>
                </a:solidFill>
                <a:latin typeface="DigifaceWide" pitchFamily="2" charset="0"/>
                <a:cs typeface="Arial" panose="020B0604020202020204" pitchFamily="34" charset="0"/>
              </a:rPr>
              <a:t>0</a:t>
            </a:r>
            <a:endParaRPr lang="en-US" altLang="en-US" sz="6000" dirty="0">
              <a:solidFill>
                <a:srgbClr val="FF0000"/>
              </a:solidFill>
              <a:latin typeface="DigifaceWide" pitchFamily="2" charset="0"/>
              <a:ea typeface="Arial" panose="020B0604020202020204" pitchFamily="34" charset="0"/>
            </a:endParaRPr>
          </a:p>
        </p:txBody>
      </p:sp>
      <p:pic>
        <p:nvPicPr>
          <p:cNvPr id="43045" name="Picture 37" descr="Tay viÕt 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152400"/>
            <a:ext cx="1004888" cy="663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80" name="WordArt 24"/>
          <p:cNvSpPr>
            <a:spLocks noTextEdit="1"/>
          </p:cNvSpPr>
          <p:nvPr/>
        </p:nvSpPr>
        <p:spPr>
          <a:xfrm>
            <a:off x="533400" y="838200"/>
            <a:ext cx="6553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normalizeH="1">
                <a:ln w="1905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Answer the question</a:t>
            </a:r>
            <a:endParaRPr lang="en-US" sz="3600" normalizeH="1">
              <a:ln w="190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Impact" panose="020B0806030902050204" charset="0"/>
              <a:ea typeface="Impact" panose="020B08060309020502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274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1000"/>
                                        <p:tgtEl>
                                          <p:spTgt spid="2744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2744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0">
                                            <p:txEl>
                                              <p:charRg st="0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74440">
                                            <p:txEl>
                                              <p:charRg st="0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74440">
                                            <p:txEl>
                                              <p:charRg st="0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74440">
                                            <p:txEl>
                                              <p:charRg st="0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119"/>
                            </p:stCondLst>
                            <p:childTnLst>
                              <p:par>
                                <p:cTn id="29" presetID="1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1" dur="500"/>
                                        <p:tgtEl>
                                          <p:spTgt spid="2744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59"/>
                            </p:stCondLst>
                            <p:childTnLst>
                              <p:par>
                                <p:cTn id="41" presetID="1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3" dur="500"/>
                                        <p:tgtEl>
                                          <p:spTgt spid="2744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77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74477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74477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74477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799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799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799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799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799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799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30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75" dur="500" autoRev="1" fill="hold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6" dur="500" autoRev="1" fill="hold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500" autoRev="1" fill="hold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ery good 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4.9711E-6 L -0.23333 -0.18868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74440">
                                            <p:txEl>
                                              <p:charRg st="0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0" y="-9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ery good 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84" dur="500" autoRev="1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5" dur="500" autoRev="1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6" dur="500" autoRev="1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8" dur="500" fill="hold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96" dur="500" autoRev="1" fill="hold"/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7" dur="500" autoRev="1" fill="hold"/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8" dur="500" autoRev="1" fill="hold"/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0" dur="500" fill="hold"/>
                                        <p:tgtEl>
                                          <p:spTgt spid="274477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74477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274477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274477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74434" grpId="0" animBg="1"/>
      <p:bldP spid="274435" grpId="0"/>
      <p:bldP spid="274436" grpId="0" animBg="1"/>
      <p:bldP spid="274436" grpId="1" animBg="1"/>
      <p:bldP spid="274439" grpId="0" animBg="1"/>
      <p:bldP spid="274439" grpId="1" animBg="1"/>
      <p:bldP spid="274440" grpId="0" build="allAtOnce"/>
      <p:bldP spid="274440" grpId="1" build="allAtOnce"/>
      <p:bldP spid="274450" grpId="0" animBg="1"/>
      <p:bldP spid="274450" grpId="1" animBg="1"/>
      <p:bldP spid="274451" grpId="0"/>
      <p:bldP spid="274451" grpId="1"/>
      <p:bldP spid="274477" grpId="0" build="allAtOnce"/>
      <p:bldP spid="274477" grpId="1" build="allAtOnce"/>
      <p:bldP spid="43039" grpId="0"/>
      <p:bldP spid="43040" grpId="0"/>
      <p:bldP spid="43041" grpId="0"/>
      <p:bldP spid="43042" grpId="0"/>
      <p:bldP spid="43043" grpId="0"/>
      <p:bldP spid="430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4434" name="Rectangle 2"/>
          <p:cNvSpPr/>
          <p:nvPr/>
        </p:nvSpPr>
        <p:spPr>
          <a:xfrm>
            <a:off x="152400" y="1752600"/>
            <a:ext cx="7924800" cy="1219200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80008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74435" name="Text Box 3"/>
          <p:cNvSpPr txBox="1">
            <a:spLocks noChangeArrowheads="1"/>
          </p:cNvSpPr>
          <p:nvPr/>
        </p:nvSpPr>
        <p:spPr bwMode="auto">
          <a:xfrm>
            <a:off x="990600" y="1828800"/>
            <a:ext cx="5105400" cy="106680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itchFamily="34" charset="0"/>
                <a:ea typeface="+mn-ea"/>
                <a:cs typeface="Arial" panose="020B0604020202020204" pitchFamily="34" charset="0"/>
              </a:rPr>
              <a:t>c. Where is Ba ?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Arial Narrow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anose="020B0604020202020204" pitchFamily="34" charset="0"/>
              </a:rPr>
              <a:t> ……….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Arial Narrow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4436" name="Rectangle 4"/>
          <p:cNvSpPr/>
          <p:nvPr/>
        </p:nvSpPr>
        <p:spPr>
          <a:xfrm>
            <a:off x="1905000" y="3505200"/>
            <a:ext cx="5440363" cy="609600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buFontTx/>
              <a:buNone/>
            </a:pPr>
            <a:endParaRPr lang="en-US" altLang="en-US" sz="28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1509" name="Rectangle 5"/>
          <p:cNvSpPr/>
          <p:nvPr/>
        </p:nvSpPr>
        <p:spPr>
          <a:xfrm>
            <a:off x="7391400" y="533400"/>
            <a:ext cx="1371600" cy="5867400"/>
          </a:xfrm>
          <a:prstGeom prst="rect">
            <a:avLst/>
          </a:prstGeom>
          <a:gradFill rotWithShape="1">
            <a:gsLst>
              <a:gs pos="0">
                <a:srgbClr val="007600"/>
              </a:gs>
              <a:gs pos="50000">
                <a:srgbClr val="00FF00"/>
              </a:gs>
              <a:gs pos="100000">
                <a:srgbClr val="007600"/>
              </a:gs>
            </a:gsLst>
            <a:lin ang="0" scaled="1"/>
            <a:tileRect/>
          </a:gradFill>
          <a:ln w="254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1510" name="AutoShape 6"/>
          <p:cNvSpPr/>
          <p:nvPr/>
        </p:nvSpPr>
        <p:spPr>
          <a:xfrm flipH="1">
            <a:off x="6781800" y="1676400"/>
            <a:ext cx="1981200" cy="1524000"/>
          </a:xfrm>
          <a:prstGeom prst="flowChartDelay">
            <a:avLst/>
          </a:prstGeom>
          <a:gradFill rotWithShape="1">
            <a:gsLst>
              <a:gs pos="0">
                <a:srgbClr val="800080"/>
              </a:gs>
              <a:gs pos="50000">
                <a:srgbClr val="D60093"/>
              </a:gs>
              <a:gs pos="100000">
                <a:srgbClr val="800080"/>
              </a:gs>
            </a:gsLst>
            <a:lin ang="0" scaled="1"/>
            <a:tileRect/>
          </a:gradFill>
          <a:ln w="9525" cap="flat" cmpd="sng">
            <a:solidFill>
              <a:srgbClr val="8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3" name="Group 12"/>
          <p:cNvGrpSpPr/>
          <p:nvPr/>
        </p:nvGrpSpPr>
        <p:grpSpPr>
          <a:xfrm>
            <a:off x="990600" y="3429000"/>
            <a:ext cx="609600" cy="641350"/>
            <a:chOff x="4944" y="2400"/>
            <a:chExt cx="384" cy="404"/>
          </a:xfrm>
        </p:grpSpPr>
        <p:sp>
          <p:nvSpPr>
            <p:cNvPr id="21535" name="Oval 13"/>
            <p:cNvSpPr/>
            <p:nvPr/>
          </p:nvSpPr>
          <p:spPr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1536" name="Text Box 14"/>
            <p:cNvSpPr txBox="1"/>
            <p:nvPr/>
          </p:nvSpPr>
          <p:spPr>
            <a:xfrm>
              <a:off x="4992" y="2400"/>
              <a:ext cx="288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274450" name="Rectangle 18"/>
          <p:cNvSpPr/>
          <p:nvPr/>
        </p:nvSpPr>
        <p:spPr>
          <a:xfrm>
            <a:off x="1905000" y="4191000"/>
            <a:ext cx="5407025" cy="609600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buFontTx/>
              <a:buNone/>
            </a:pPr>
            <a:endParaRPr lang="en-US" altLang="en-US" sz="28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74451" name="Text Box 19"/>
          <p:cNvSpPr txBox="1"/>
          <p:nvPr/>
        </p:nvSpPr>
        <p:spPr>
          <a:xfrm>
            <a:off x="1905000" y="4191000"/>
            <a:ext cx="5334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Arial Narrow" pitchFamily="34" charset="0"/>
                <a:cs typeface="Arial" panose="020B0604020202020204" pitchFamily="34" charset="0"/>
              </a:rPr>
              <a:t>He's in the movie theater.</a:t>
            </a:r>
            <a:endParaRPr lang="en-US" altLang="en-US" b="1" dirty="0">
              <a:solidFill>
                <a:srgbClr val="0000FF"/>
              </a:solidFill>
              <a:latin typeface="Arial Narrow" pitchFamily="34" charset="0"/>
              <a:ea typeface="Arial" panose="020B0604020202020204" pitchFamily="34" charset="0"/>
            </a:endParaRPr>
          </a:p>
        </p:txBody>
      </p:sp>
      <p:sp>
        <p:nvSpPr>
          <p:cNvPr id="274452" name="Rectangle 20"/>
          <p:cNvSpPr/>
          <p:nvPr/>
        </p:nvSpPr>
        <p:spPr>
          <a:xfrm>
            <a:off x="1905000" y="4953000"/>
            <a:ext cx="5407025" cy="609600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buFontTx/>
              <a:buNone/>
            </a:pPr>
            <a:endParaRPr lang="en-US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21515" name="Group 21"/>
          <p:cNvGrpSpPr/>
          <p:nvPr/>
        </p:nvGrpSpPr>
        <p:grpSpPr>
          <a:xfrm>
            <a:off x="6781800" y="1981200"/>
            <a:ext cx="1066800" cy="990600"/>
            <a:chOff x="4272" y="825"/>
            <a:chExt cx="672" cy="624"/>
          </a:xfrm>
        </p:grpSpPr>
        <p:sp>
          <p:nvSpPr>
            <p:cNvPr id="21533" name="Oval 22"/>
            <p:cNvSpPr/>
            <p:nvPr/>
          </p:nvSpPr>
          <p:spPr>
            <a:xfrm>
              <a:off x="4272" y="825"/>
              <a:ext cx="672" cy="62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1534" name="Text Box 23"/>
            <p:cNvSpPr txBox="1"/>
            <p:nvPr/>
          </p:nvSpPr>
          <p:spPr>
            <a:xfrm>
              <a:off x="4398" y="912"/>
              <a:ext cx="288" cy="4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ebdings" panose="05030102010509060703" pitchFamily="18" charset="2"/>
                </a:rPr>
                <a:t></a:t>
              </a:r>
              <a:endPara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sym typeface="Webdings" panose="05030102010509060703" pitchFamily="18" charset="2"/>
              </a:endParaRPr>
            </a:p>
          </p:txBody>
        </p:sp>
      </p:grpSp>
      <p:grpSp>
        <p:nvGrpSpPr>
          <p:cNvPr id="6" name="Group 25"/>
          <p:cNvGrpSpPr/>
          <p:nvPr/>
        </p:nvGrpSpPr>
        <p:grpSpPr>
          <a:xfrm>
            <a:off x="990600" y="4267200"/>
            <a:ext cx="609600" cy="641350"/>
            <a:chOff x="4944" y="2400"/>
            <a:chExt cx="384" cy="404"/>
          </a:xfrm>
        </p:grpSpPr>
        <p:sp>
          <p:nvSpPr>
            <p:cNvPr id="21531" name="Oval 26"/>
            <p:cNvSpPr/>
            <p:nvPr/>
          </p:nvSpPr>
          <p:spPr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1532" name="Text Box 27"/>
            <p:cNvSpPr txBox="1"/>
            <p:nvPr/>
          </p:nvSpPr>
          <p:spPr>
            <a:xfrm>
              <a:off x="4992" y="2400"/>
              <a:ext cx="288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7" name="Group 28"/>
          <p:cNvGrpSpPr/>
          <p:nvPr/>
        </p:nvGrpSpPr>
        <p:grpSpPr>
          <a:xfrm>
            <a:off x="990600" y="4953000"/>
            <a:ext cx="609600" cy="641350"/>
            <a:chOff x="4944" y="2400"/>
            <a:chExt cx="384" cy="404"/>
          </a:xfrm>
        </p:grpSpPr>
        <p:sp>
          <p:nvSpPr>
            <p:cNvPr id="21529" name="Oval 29"/>
            <p:cNvSpPr/>
            <p:nvPr/>
          </p:nvSpPr>
          <p:spPr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1530" name="Text Box 30"/>
            <p:cNvSpPr txBox="1"/>
            <p:nvPr/>
          </p:nvSpPr>
          <p:spPr>
            <a:xfrm>
              <a:off x="4992" y="2400"/>
              <a:ext cx="288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274463" name="Text Box 31"/>
          <p:cNvSpPr txBox="1"/>
          <p:nvPr/>
        </p:nvSpPr>
        <p:spPr>
          <a:xfrm>
            <a:off x="1981200" y="4953000"/>
            <a:ext cx="5257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Arial Narrow" pitchFamily="34" charset="0"/>
                <a:cs typeface="Arial" panose="020B0604020202020204" pitchFamily="34" charset="0"/>
              </a:rPr>
              <a:t>He's in the music room</a:t>
            </a:r>
            <a:endParaRPr lang="en-US" altLang="en-US" b="1" dirty="0">
              <a:solidFill>
                <a:srgbClr val="0000FF"/>
              </a:solidFill>
              <a:latin typeface="Arial Narrow" pitchFamily="34" charset="0"/>
              <a:ea typeface="Arial" panose="020B0604020202020204" pitchFamily="34" charset="0"/>
            </a:endParaRPr>
          </a:p>
        </p:txBody>
      </p:sp>
      <p:sp>
        <p:nvSpPr>
          <p:cNvPr id="274477" name="Text Box 45"/>
          <p:cNvSpPr txBox="1"/>
          <p:nvPr/>
        </p:nvSpPr>
        <p:spPr>
          <a:xfrm>
            <a:off x="1981200" y="3505200"/>
            <a:ext cx="4953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Arial Narrow" pitchFamily="34" charset="0"/>
                <a:cs typeface="Arial" panose="020B0604020202020204" pitchFamily="34" charset="0"/>
              </a:rPr>
              <a:t>He's in the classroom.</a:t>
            </a:r>
            <a:endParaRPr lang="en-US" altLang="en-US" b="1" dirty="0">
              <a:solidFill>
                <a:srgbClr val="0000FF"/>
              </a:solidFill>
              <a:latin typeface="Arial Narrow" pitchFamily="34" charset="0"/>
              <a:ea typeface="Arial" panose="020B0604020202020204" pitchFamily="34" charset="0"/>
            </a:endParaRPr>
          </a:p>
        </p:txBody>
      </p:sp>
      <p:sp>
        <p:nvSpPr>
          <p:cNvPr id="21520" name="AutoShape 30"/>
          <p:cNvSpPr/>
          <p:nvPr/>
        </p:nvSpPr>
        <p:spPr>
          <a:xfrm>
            <a:off x="7480300" y="754063"/>
            <a:ext cx="1143000" cy="685800"/>
          </a:xfrm>
          <a:prstGeom prst="roundRect">
            <a:avLst>
              <a:gd name="adj" fmla="val 20602"/>
            </a:avLst>
          </a:prstGeom>
          <a:gradFill rotWithShape="1">
            <a:gsLst>
              <a:gs pos="0">
                <a:srgbClr val="FFFF00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2016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 anchorCtr="0">
            <a:flatTx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endParaRPr lang="en-US" altLang="en-US" sz="1800" dirty="0">
              <a:latin typeface="Garamond" pitchFamily="18" charset="0"/>
            </a:endParaRPr>
          </a:p>
        </p:txBody>
      </p:sp>
      <p:sp>
        <p:nvSpPr>
          <p:cNvPr id="45087" name="Text Box 31"/>
          <p:cNvSpPr txBox="1"/>
          <p:nvPr/>
        </p:nvSpPr>
        <p:spPr>
          <a:xfrm>
            <a:off x="7391400" y="593725"/>
            <a:ext cx="1322388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000" dirty="0">
                <a:solidFill>
                  <a:srgbClr val="FF0000"/>
                </a:solidFill>
                <a:latin typeface="DigifaceWide" pitchFamily="2" charset="0"/>
                <a:cs typeface="Arial" panose="020B0604020202020204" pitchFamily="34" charset="0"/>
              </a:rPr>
              <a:t>5</a:t>
            </a:r>
            <a:endParaRPr lang="en-US" altLang="en-US" sz="6000" dirty="0">
              <a:solidFill>
                <a:srgbClr val="FF0000"/>
              </a:solidFill>
              <a:latin typeface="DigifaceWide" pitchFamily="2" charset="0"/>
              <a:ea typeface="Arial" panose="020B0604020202020204" pitchFamily="34" charset="0"/>
            </a:endParaRPr>
          </a:p>
        </p:txBody>
      </p:sp>
      <p:sp>
        <p:nvSpPr>
          <p:cNvPr id="45088" name="Text Box 32"/>
          <p:cNvSpPr txBox="1"/>
          <p:nvPr/>
        </p:nvSpPr>
        <p:spPr>
          <a:xfrm>
            <a:off x="7391400" y="593725"/>
            <a:ext cx="1322388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000" dirty="0">
                <a:solidFill>
                  <a:srgbClr val="FF0000"/>
                </a:solidFill>
                <a:latin typeface="DigifaceWide" pitchFamily="2" charset="0"/>
                <a:cs typeface="Arial" panose="020B0604020202020204" pitchFamily="34" charset="0"/>
              </a:rPr>
              <a:t>4</a:t>
            </a:r>
            <a:endParaRPr lang="en-US" altLang="en-US" sz="6000" dirty="0">
              <a:solidFill>
                <a:srgbClr val="FF0000"/>
              </a:solidFill>
              <a:latin typeface="DigifaceWide" pitchFamily="2" charset="0"/>
              <a:ea typeface="Arial" panose="020B0604020202020204" pitchFamily="34" charset="0"/>
            </a:endParaRPr>
          </a:p>
        </p:txBody>
      </p:sp>
      <p:sp>
        <p:nvSpPr>
          <p:cNvPr id="45089" name="Text Box 33"/>
          <p:cNvSpPr txBox="1"/>
          <p:nvPr/>
        </p:nvSpPr>
        <p:spPr>
          <a:xfrm>
            <a:off x="7391400" y="593725"/>
            <a:ext cx="1322388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000" dirty="0">
                <a:solidFill>
                  <a:srgbClr val="FF0000"/>
                </a:solidFill>
                <a:latin typeface="DigifaceWide" pitchFamily="2" charset="0"/>
                <a:cs typeface="Arial" panose="020B0604020202020204" pitchFamily="34" charset="0"/>
              </a:rPr>
              <a:t>3</a:t>
            </a:r>
            <a:endParaRPr lang="en-US" altLang="en-US" sz="6000" dirty="0">
              <a:solidFill>
                <a:srgbClr val="FF0000"/>
              </a:solidFill>
              <a:latin typeface="DigifaceWide" pitchFamily="2" charset="0"/>
              <a:ea typeface="Arial" panose="020B0604020202020204" pitchFamily="34" charset="0"/>
            </a:endParaRPr>
          </a:p>
        </p:txBody>
      </p:sp>
      <p:sp>
        <p:nvSpPr>
          <p:cNvPr id="45090" name="Text Box 34"/>
          <p:cNvSpPr txBox="1"/>
          <p:nvPr/>
        </p:nvSpPr>
        <p:spPr>
          <a:xfrm>
            <a:off x="7518400" y="593725"/>
            <a:ext cx="106680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000" dirty="0">
                <a:solidFill>
                  <a:srgbClr val="FF0000"/>
                </a:solidFill>
                <a:latin typeface="DigifaceWide" pitchFamily="2" charset="0"/>
                <a:cs typeface="Arial" panose="020B0604020202020204" pitchFamily="34" charset="0"/>
              </a:rPr>
              <a:t>2</a:t>
            </a:r>
            <a:endParaRPr lang="en-US" altLang="en-US" sz="6000" dirty="0">
              <a:solidFill>
                <a:srgbClr val="FF0000"/>
              </a:solidFill>
              <a:latin typeface="DigifaceWide" pitchFamily="2" charset="0"/>
              <a:ea typeface="Arial" panose="020B0604020202020204" pitchFamily="34" charset="0"/>
            </a:endParaRPr>
          </a:p>
        </p:txBody>
      </p:sp>
      <p:sp>
        <p:nvSpPr>
          <p:cNvPr id="45091" name="Text Box 35"/>
          <p:cNvSpPr txBox="1"/>
          <p:nvPr/>
        </p:nvSpPr>
        <p:spPr>
          <a:xfrm>
            <a:off x="7391400" y="593725"/>
            <a:ext cx="1322388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000" dirty="0">
                <a:solidFill>
                  <a:srgbClr val="FF0000"/>
                </a:solidFill>
                <a:latin typeface="DigifaceWide" pitchFamily="2" charset="0"/>
                <a:cs typeface="Arial" panose="020B0604020202020204" pitchFamily="34" charset="0"/>
              </a:rPr>
              <a:t>1</a:t>
            </a:r>
            <a:endParaRPr lang="en-US" altLang="en-US" sz="6000" dirty="0">
              <a:solidFill>
                <a:srgbClr val="FF0000"/>
              </a:solidFill>
              <a:latin typeface="DigifaceWide" pitchFamily="2" charset="0"/>
              <a:ea typeface="Arial" panose="020B0604020202020204" pitchFamily="34" charset="0"/>
            </a:endParaRPr>
          </a:p>
        </p:txBody>
      </p:sp>
      <p:sp>
        <p:nvSpPr>
          <p:cNvPr id="45092" name="Text Box 36"/>
          <p:cNvSpPr txBox="1"/>
          <p:nvPr/>
        </p:nvSpPr>
        <p:spPr>
          <a:xfrm>
            <a:off x="7391400" y="593725"/>
            <a:ext cx="1322388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000" dirty="0">
                <a:solidFill>
                  <a:srgbClr val="FF0000"/>
                </a:solidFill>
                <a:latin typeface="DigifaceWide" pitchFamily="2" charset="0"/>
                <a:cs typeface="Arial" panose="020B0604020202020204" pitchFamily="34" charset="0"/>
              </a:rPr>
              <a:t>0</a:t>
            </a:r>
            <a:endParaRPr lang="en-US" altLang="en-US" sz="6000" dirty="0">
              <a:solidFill>
                <a:srgbClr val="FF0000"/>
              </a:solidFill>
              <a:latin typeface="DigifaceWide" pitchFamily="2" charset="0"/>
              <a:ea typeface="Arial" panose="020B0604020202020204" pitchFamily="34" charset="0"/>
            </a:endParaRPr>
          </a:p>
        </p:txBody>
      </p:sp>
      <p:pic>
        <p:nvPicPr>
          <p:cNvPr id="45093" name="Picture 37" descr="Tay viÕt 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152400"/>
            <a:ext cx="1004888" cy="663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28" name="WordArt 24"/>
          <p:cNvSpPr>
            <a:spLocks noTextEdit="1"/>
          </p:cNvSpPr>
          <p:nvPr/>
        </p:nvSpPr>
        <p:spPr>
          <a:xfrm>
            <a:off x="533400" y="838200"/>
            <a:ext cx="6553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normalizeH="1">
                <a:ln w="1905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Answer the question</a:t>
            </a:r>
            <a:endParaRPr lang="en-US" sz="3600" normalizeH="1">
              <a:ln w="190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Impact" panose="020B0806030902050204" charset="0"/>
              <a:ea typeface="Impact" panose="020B08060309020502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274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1000"/>
                                        <p:tgtEl>
                                          <p:spTgt spid="2744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2744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79"/>
                            </p:stCondLst>
                            <p:childTnLst>
                              <p:par>
                                <p:cTn id="30" presetID="1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500"/>
                                        <p:tgtEl>
                                          <p:spTgt spid="2744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79"/>
                            </p:stCondLst>
                            <p:childTnLst>
                              <p:par>
                                <p:cTn id="3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77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274477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274477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274477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5" dur="500"/>
                                        <p:tgtEl>
                                          <p:spTgt spid="2744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92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92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92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92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92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92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0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77" dur="500" autoRev="1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500" autoRev="1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9" dur="500" autoRev="1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90" dur="500" autoRev="1" fill="hold"/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1" dur="500" autoRev="1" fill="hold"/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2" dur="500" autoRev="1" fill="hold"/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95" dur="500" fill="hold"/>
                                        <p:tgtEl>
                                          <p:spTgt spid="274477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274477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274477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274477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3" dur="500" autoRev="1" fill="hold"/>
                                        <p:tgtEl>
                                          <p:spTgt spid="2744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4" dur="500" autoRev="1" fill="hold"/>
                                        <p:tgtEl>
                                          <p:spTgt spid="2744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5" dur="500" autoRev="1" fill="hold"/>
                                        <p:tgtEl>
                                          <p:spTgt spid="2744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ery good 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33333E-6 1.79191E-6 L -0.07917 -0.37503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0" y="-18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ery good 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74434" grpId="0" animBg="1"/>
      <p:bldP spid="274435" grpId="0"/>
      <p:bldP spid="274436" grpId="0" animBg="1"/>
      <p:bldP spid="274436" grpId="1" animBg="1"/>
      <p:bldP spid="274450" grpId="0" animBg="1"/>
      <p:bldP spid="274450" grpId="1" animBg="1"/>
      <p:bldP spid="274451" grpId="0"/>
      <p:bldP spid="274451" grpId="1"/>
      <p:bldP spid="274452" grpId="0" animBg="1"/>
      <p:bldP spid="274452" grpId="1" animBg="1"/>
      <p:bldP spid="274463" grpId="0"/>
      <p:bldP spid="274463" grpId="1"/>
      <p:bldP spid="274477" grpId="0" build="allAtOnce"/>
      <p:bldP spid="274477" grpId="1" build="allAtOnce"/>
      <p:bldP spid="45087" grpId="0"/>
      <p:bldP spid="45088" grpId="0"/>
      <p:bldP spid="45089" grpId="0"/>
      <p:bldP spid="45090" grpId="0"/>
      <p:bldP spid="45091" grpId="0"/>
      <p:bldP spid="4509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4434" name="Rectangle 2"/>
          <p:cNvSpPr/>
          <p:nvPr/>
        </p:nvSpPr>
        <p:spPr>
          <a:xfrm>
            <a:off x="228600" y="1752600"/>
            <a:ext cx="8153400" cy="1219200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80008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74435" name="Text Box 3"/>
          <p:cNvSpPr txBox="1">
            <a:spLocks noChangeArrowheads="1"/>
          </p:cNvSpPr>
          <p:nvPr/>
        </p:nvSpPr>
        <p:spPr bwMode="auto">
          <a:xfrm>
            <a:off x="457200" y="1828800"/>
            <a:ext cx="6172200" cy="106680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d.What is he doing ?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660066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anose="020B0604020202020204" pitchFamily="34" charset="0"/>
              </a:rPr>
              <a:t> ……………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Arial Narrow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556" name="Rectangle 5"/>
          <p:cNvSpPr/>
          <p:nvPr/>
        </p:nvSpPr>
        <p:spPr>
          <a:xfrm>
            <a:off x="7391400" y="457200"/>
            <a:ext cx="1371600" cy="5867400"/>
          </a:xfrm>
          <a:prstGeom prst="rect">
            <a:avLst/>
          </a:prstGeom>
          <a:gradFill rotWithShape="1">
            <a:gsLst>
              <a:gs pos="0">
                <a:srgbClr val="007600"/>
              </a:gs>
              <a:gs pos="50000">
                <a:srgbClr val="00FF00"/>
              </a:gs>
              <a:gs pos="100000">
                <a:srgbClr val="007600"/>
              </a:gs>
            </a:gsLst>
            <a:lin ang="0" scaled="1"/>
            <a:tileRect/>
          </a:gradFill>
          <a:ln w="254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3557" name="AutoShape 6"/>
          <p:cNvSpPr/>
          <p:nvPr/>
        </p:nvSpPr>
        <p:spPr>
          <a:xfrm flipH="1">
            <a:off x="6781800" y="1676400"/>
            <a:ext cx="1981200" cy="1524000"/>
          </a:xfrm>
          <a:prstGeom prst="flowChartDelay">
            <a:avLst/>
          </a:prstGeom>
          <a:gradFill rotWithShape="1">
            <a:gsLst>
              <a:gs pos="0">
                <a:srgbClr val="800080"/>
              </a:gs>
              <a:gs pos="50000">
                <a:srgbClr val="D60093"/>
              </a:gs>
              <a:gs pos="100000">
                <a:srgbClr val="800080"/>
              </a:gs>
            </a:gsLst>
            <a:lin ang="0" scaled="1"/>
            <a:tileRect/>
          </a:gradFill>
          <a:ln w="9525" cap="flat" cmpd="sng">
            <a:solidFill>
              <a:srgbClr val="8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74439" name="Rectangle 7"/>
          <p:cNvSpPr/>
          <p:nvPr/>
        </p:nvSpPr>
        <p:spPr>
          <a:xfrm>
            <a:off x="1828800" y="3505200"/>
            <a:ext cx="5257800" cy="609600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buFontTx/>
              <a:buNone/>
            </a:pPr>
            <a:endParaRPr lang="en-US" altLang="en-US" sz="28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74440" name="Text Box 8"/>
          <p:cNvSpPr txBox="1"/>
          <p:nvPr/>
        </p:nvSpPr>
        <p:spPr>
          <a:xfrm>
            <a:off x="1905000" y="3505200"/>
            <a:ext cx="4953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Arial Narrow" pitchFamily="34" charset="0"/>
                <a:cs typeface="Arial" panose="020B0604020202020204" pitchFamily="34" charset="0"/>
              </a:rPr>
              <a:t>He's learning English.</a:t>
            </a:r>
            <a:endParaRPr lang="en-US" altLang="en-US" b="1" dirty="0">
              <a:solidFill>
                <a:srgbClr val="0000FF"/>
              </a:solidFill>
              <a:latin typeface="Arial Narrow" pitchFamily="34" charset="0"/>
              <a:ea typeface="Arial" panose="020B0604020202020204" pitchFamily="34" charset="0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990600" y="3505200"/>
            <a:ext cx="609600" cy="641350"/>
            <a:chOff x="4944" y="1824"/>
            <a:chExt cx="384" cy="404"/>
          </a:xfrm>
        </p:grpSpPr>
        <p:sp>
          <p:nvSpPr>
            <p:cNvPr id="23583" name="Oval 10"/>
            <p:cNvSpPr/>
            <p:nvPr/>
          </p:nvSpPr>
          <p:spPr>
            <a:xfrm>
              <a:off x="4944" y="1824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3584" name="Text Box 11"/>
            <p:cNvSpPr txBox="1"/>
            <p:nvPr/>
          </p:nvSpPr>
          <p:spPr>
            <a:xfrm>
              <a:off x="4992" y="1824"/>
              <a:ext cx="288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274450" name="Rectangle 18"/>
          <p:cNvSpPr/>
          <p:nvPr/>
        </p:nvSpPr>
        <p:spPr>
          <a:xfrm>
            <a:off x="1828800" y="5029200"/>
            <a:ext cx="5257800" cy="609600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buFontTx/>
              <a:buNone/>
            </a:pPr>
            <a:endParaRPr lang="en-US" altLang="en-US" sz="28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74452" name="Rectangle 20"/>
          <p:cNvSpPr/>
          <p:nvPr/>
        </p:nvSpPr>
        <p:spPr>
          <a:xfrm>
            <a:off x="1828800" y="4267200"/>
            <a:ext cx="5257800" cy="609600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buFontTx/>
              <a:buNone/>
            </a:pPr>
            <a:endParaRPr lang="en-US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23563" name="Group 21"/>
          <p:cNvGrpSpPr/>
          <p:nvPr/>
        </p:nvGrpSpPr>
        <p:grpSpPr>
          <a:xfrm>
            <a:off x="6781800" y="1981200"/>
            <a:ext cx="1066800" cy="990600"/>
            <a:chOff x="4272" y="825"/>
            <a:chExt cx="672" cy="624"/>
          </a:xfrm>
        </p:grpSpPr>
        <p:sp>
          <p:nvSpPr>
            <p:cNvPr id="23581" name="Oval 22"/>
            <p:cNvSpPr/>
            <p:nvPr/>
          </p:nvSpPr>
          <p:spPr>
            <a:xfrm>
              <a:off x="4272" y="825"/>
              <a:ext cx="672" cy="62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3582" name="Text Box 23"/>
            <p:cNvSpPr txBox="1"/>
            <p:nvPr/>
          </p:nvSpPr>
          <p:spPr>
            <a:xfrm>
              <a:off x="4398" y="912"/>
              <a:ext cx="288" cy="4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ebdings" panose="05030102010509060703" pitchFamily="18" charset="2"/>
                </a:rPr>
                <a:t></a:t>
              </a:r>
              <a:endPara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sym typeface="Webdings" panose="05030102010509060703" pitchFamily="18" charset="2"/>
              </a:endParaRPr>
            </a:p>
          </p:txBody>
        </p:sp>
      </p:grpSp>
      <p:grpSp>
        <p:nvGrpSpPr>
          <p:cNvPr id="6" name="Group 25"/>
          <p:cNvGrpSpPr/>
          <p:nvPr/>
        </p:nvGrpSpPr>
        <p:grpSpPr>
          <a:xfrm>
            <a:off x="990600" y="5029200"/>
            <a:ext cx="609600" cy="641350"/>
            <a:chOff x="4944" y="2400"/>
            <a:chExt cx="384" cy="404"/>
          </a:xfrm>
        </p:grpSpPr>
        <p:sp>
          <p:nvSpPr>
            <p:cNvPr id="23579" name="Oval 26"/>
            <p:cNvSpPr/>
            <p:nvPr/>
          </p:nvSpPr>
          <p:spPr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3580" name="Text Box 27"/>
            <p:cNvSpPr txBox="1"/>
            <p:nvPr/>
          </p:nvSpPr>
          <p:spPr>
            <a:xfrm>
              <a:off x="4992" y="2400"/>
              <a:ext cx="288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7" name="Group 28"/>
          <p:cNvGrpSpPr/>
          <p:nvPr/>
        </p:nvGrpSpPr>
        <p:grpSpPr>
          <a:xfrm>
            <a:off x="990600" y="4343400"/>
            <a:ext cx="609600" cy="641350"/>
            <a:chOff x="4944" y="2400"/>
            <a:chExt cx="384" cy="404"/>
          </a:xfrm>
        </p:grpSpPr>
        <p:sp>
          <p:nvSpPr>
            <p:cNvPr id="23577" name="Oval 29"/>
            <p:cNvSpPr/>
            <p:nvPr/>
          </p:nvSpPr>
          <p:spPr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3578" name="Text Box 30"/>
            <p:cNvSpPr txBox="1"/>
            <p:nvPr/>
          </p:nvSpPr>
          <p:spPr>
            <a:xfrm>
              <a:off x="4992" y="2400"/>
              <a:ext cx="288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274463" name="Text Box 31"/>
          <p:cNvSpPr txBox="1"/>
          <p:nvPr/>
        </p:nvSpPr>
        <p:spPr>
          <a:xfrm>
            <a:off x="1752600" y="4267200"/>
            <a:ext cx="5943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Arial Narrow" pitchFamily="34" charset="0"/>
                <a:cs typeface="Arial" panose="020B0604020202020204" pitchFamily="34" charset="0"/>
              </a:rPr>
              <a:t>He's learning to play the guitar.</a:t>
            </a:r>
            <a:endParaRPr lang="en-US" altLang="en-US" b="1" dirty="0">
              <a:solidFill>
                <a:srgbClr val="0000FF"/>
              </a:solidFill>
              <a:latin typeface="Arial Narrow" pitchFamily="34" charset="0"/>
              <a:ea typeface="Arial" panose="020B0604020202020204" pitchFamily="34" charset="0"/>
            </a:endParaRPr>
          </a:p>
        </p:txBody>
      </p:sp>
      <p:sp>
        <p:nvSpPr>
          <p:cNvPr id="274477" name="Text Box 45"/>
          <p:cNvSpPr txBox="1"/>
          <p:nvPr/>
        </p:nvSpPr>
        <p:spPr>
          <a:xfrm>
            <a:off x="1905000" y="4953000"/>
            <a:ext cx="4114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Arial Narrow" pitchFamily="34" charset="0"/>
                <a:cs typeface="Arial" panose="020B0604020202020204" pitchFamily="34" charset="0"/>
              </a:rPr>
              <a:t>He's listening to music.</a:t>
            </a:r>
            <a:endParaRPr lang="en-US" altLang="en-US" b="1" dirty="0">
              <a:solidFill>
                <a:srgbClr val="0000FF"/>
              </a:solidFill>
              <a:latin typeface="Arial Narrow" pitchFamily="34" charset="0"/>
              <a:ea typeface="Arial" panose="020B0604020202020204" pitchFamily="34" charset="0"/>
            </a:endParaRPr>
          </a:p>
        </p:txBody>
      </p:sp>
      <p:sp>
        <p:nvSpPr>
          <p:cNvPr id="23568" name="AutoShape 30"/>
          <p:cNvSpPr/>
          <p:nvPr/>
        </p:nvSpPr>
        <p:spPr>
          <a:xfrm>
            <a:off x="7480300" y="754063"/>
            <a:ext cx="1143000" cy="685800"/>
          </a:xfrm>
          <a:prstGeom prst="roundRect">
            <a:avLst>
              <a:gd name="adj" fmla="val 20602"/>
            </a:avLst>
          </a:prstGeom>
          <a:gradFill rotWithShape="1">
            <a:gsLst>
              <a:gs pos="0">
                <a:srgbClr val="FFFF00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2016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 anchorCtr="0">
            <a:flatTx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endParaRPr lang="en-US" altLang="en-US" sz="1800" dirty="0">
              <a:latin typeface="Garamond" pitchFamily="18" charset="0"/>
            </a:endParaRPr>
          </a:p>
        </p:txBody>
      </p:sp>
      <p:sp>
        <p:nvSpPr>
          <p:cNvPr id="47135" name="Text Box 31"/>
          <p:cNvSpPr txBox="1"/>
          <p:nvPr/>
        </p:nvSpPr>
        <p:spPr>
          <a:xfrm>
            <a:off x="7391400" y="593725"/>
            <a:ext cx="1322388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000" dirty="0">
                <a:solidFill>
                  <a:srgbClr val="FF0000"/>
                </a:solidFill>
                <a:latin typeface="DigifaceWide" pitchFamily="2" charset="0"/>
                <a:cs typeface="Arial" panose="020B0604020202020204" pitchFamily="34" charset="0"/>
              </a:rPr>
              <a:t>5</a:t>
            </a:r>
            <a:endParaRPr lang="en-US" altLang="en-US" sz="6000" dirty="0">
              <a:solidFill>
                <a:srgbClr val="FF0000"/>
              </a:solidFill>
              <a:latin typeface="DigifaceWide" pitchFamily="2" charset="0"/>
              <a:ea typeface="Arial" panose="020B0604020202020204" pitchFamily="34" charset="0"/>
            </a:endParaRPr>
          </a:p>
        </p:txBody>
      </p:sp>
      <p:sp>
        <p:nvSpPr>
          <p:cNvPr id="47136" name="Text Box 32"/>
          <p:cNvSpPr txBox="1"/>
          <p:nvPr/>
        </p:nvSpPr>
        <p:spPr>
          <a:xfrm>
            <a:off x="7391400" y="593725"/>
            <a:ext cx="1322388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000" dirty="0">
                <a:solidFill>
                  <a:srgbClr val="FF0000"/>
                </a:solidFill>
                <a:latin typeface="DigifaceWide" pitchFamily="2" charset="0"/>
                <a:cs typeface="Arial" panose="020B0604020202020204" pitchFamily="34" charset="0"/>
              </a:rPr>
              <a:t>4</a:t>
            </a:r>
            <a:endParaRPr lang="en-US" altLang="en-US" sz="6000" dirty="0">
              <a:solidFill>
                <a:srgbClr val="FF0000"/>
              </a:solidFill>
              <a:latin typeface="DigifaceWide" pitchFamily="2" charset="0"/>
              <a:ea typeface="Arial" panose="020B0604020202020204" pitchFamily="34" charset="0"/>
            </a:endParaRPr>
          </a:p>
        </p:txBody>
      </p:sp>
      <p:sp>
        <p:nvSpPr>
          <p:cNvPr id="47137" name="Text Box 33"/>
          <p:cNvSpPr txBox="1"/>
          <p:nvPr/>
        </p:nvSpPr>
        <p:spPr>
          <a:xfrm>
            <a:off x="7391400" y="593725"/>
            <a:ext cx="1322388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000" dirty="0">
                <a:solidFill>
                  <a:srgbClr val="FF0000"/>
                </a:solidFill>
                <a:latin typeface="DigifaceWide" pitchFamily="2" charset="0"/>
                <a:cs typeface="Arial" panose="020B0604020202020204" pitchFamily="34" charset="0"/>
              </a:rPr>
              <a:t>3</a:t>
            </a:r>
            <a:endParaRPr lang="en-US" altLang="en-US" sz="6000" dirty="0">
              <a:solidFill>
                <a:srgbClr val="FF0000"/>
              </a:solidFill>
              <a:latin typeface="DigifaceWide" pitchFamily="2" charset="0"/>
              <a:ea typeface="Arial" panose="020B0604020202020204" pitchFamily="34" charset="0"/>
            </a:endParaRPr>
          </a:p>
        </p:txBody>
      </p:sp>
      <p:sp>
        <p:nvSpPr>
          <p:cNvPr id="47138" name="Text Box 34"/>
          <p:cNvSpPr txBox="1"/>
          <p:nvPr/>
        </p:nvSpPr>
        <p:spPr>
          <a:xfrm>
            <a:off x="7518400" y="593725"/>
            <a:ext cx="106680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000" dirty="0">
                <a:solidFill>
                  <a:srgbClr val="FF0000"/>
                </a:solidFill>
                <a:latin typeface="DigifaceWide" pitchFamily="2" charset="0"/>
                <a:cs typeface="Arial" panose="020B0604020202020204" pitchFamily="34" charset="0"/>
              </a:rPr>
              <a:t>2</a:t>
            </a:r>
            <a:endParaRPr lang="en-US" altLang="en-US" sz="6000" dirty="0">
              <a:solidFill>
                <a:srgbClr val="FF0000"/>
              </a:solidFill>
              <a:latin typeface="DigifaceWide" pitchFamily="2" charset="0"/>
              <a:ea typeface="Arial" panose="020B0604020202020204" pitchFamily="34" charset="0"/>
            </a:endParaRPr>
          </a:p>
        </p:txBody>
      </p:sp>
      <p:sp>
        <p:nvSpPr>
          <p:cNvPr id="47139" name="Text Box 35"/>
          <p:cNvSpPr txBox="1"/>
          <p:nvPr/>
        </p:nvSpPr>
        <p:spPr>
          <a:xfrm>
            <a:off x="7391400" y="593725"/>
            <a:ext cx="1322388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000" dirty="0">
                <a:solidFill>
                  <a:srgbClr val="FF0000"/>
                </a:solidFill>
                <a:latin typeface="DigifaceWide" pitchFamily="2" charset="0"/>
                <a:cs typeface="Arial" panose="020B0604020202020204" pitchFamily="34" charset="0"/>
              </a:rPr>
              <a:t>1</a:t>
            </a:r>
            <a:endParaRPr lang="en-US" altLang="en-US" sz="6000" dirty="0">
              <a:solidFill>
                <a:srgbClr val="FF0000"/>
              </a:solidFill>
              <a:latin typeface="DigifaceWide" pitchFamily="2" charset="0"/>
              <a:ea typeface="Arial" panose="020B0604020202020204" pitchFamily="34" charset="0"/>
            </a:endParaRPr>
          </a:p>
        </p:txBody>
      </p:sp>
      <p:sp>
        <p:nvSpPr>
          <p:cNvPr id="47140" name="Text Box 36"/>
          <p:cNvSpPr txBox="1"/>
          <p:nvPr/>
        </p:nvSpPr>
        <p:spPr>
          <a:xfrm>
            <a:off x="7391400" y="593725"/>
            <a:ext cx="1322388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000" dirty="0">
                <a:solidFill>
                  <a:srgbClr val="FF0000"/>
                </a:solidFill>
                <a:latin typeface="DigifaceWide" pitchFamily="2" charset="0"/>
                <a:cs typeface="Arial" panose="020B0604020202020204" pitchFamily="34" charset="0"/>
              </a:rPr>
              <a:t>0</a:t>
            </a:r>
            <a:endParaRPr lang="en-US" altLang="en-US" sz="6000" dirty="0">
              <a:solidFill>
                <a:srgbClr val="FF0000"/>
              </a:solidFill>
              <a:latin typeface="DigifaceWide" pitchFamily="2" charset="0"/>
              <a:ea typeface="Arial" panose="020B0604020202020204" pitchFamily="34" charset="0"/>
            </a:endParaRPr>
          </a:p>
        </p:txBody>
      </p:sp>
      <p:pic>
        <p:nvPicPr>
          <p:cNvPr id="47141" name="Picture 37" descr="Tay viÕt 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152400"/>
            <a:ext cx="1004888" cy="663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76" name="WordArt 24"/>
          <p:cNvSpPr>
            <a:spLocks noTextEdit="1"/>
          </p:cNvSpPr>
          <p:nvPr/>
        </p:nvSpPr>
        <p:spPr>
          <a:xfrm>
            <a:off x="533400" y="838200"/>
            <a:ext cx="6553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normalizeH="1">
                <a:ln w="1905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Answer the question</a:t>
            </a:r>
            <a:endParaRPr lang="en-US" sz="3600" normalizeH="1">
              <a:ln w="190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Impact" panose="020B0806030902050204" charset="0"/>
              <a:ea typeface="Impact" panose="020B08060309020502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7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274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1000"/>
                                        <p:tgtEl>
                                          <p:spTgt spid="2744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2744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0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74440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74440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74440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19"/>
                            </p:stCondLst>
                            <p:childTnLst>
                              <p:par>
                                <p:cTn id="29" presetID="1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1" dur="500"/>
                                        <p:tgtEl>
                                          <p:spTgt spid="2744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77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274477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274477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274477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920"/>
                            </p:stCondLst>
                            <p:childTnLst>
                              <p:par>
                                <p:cTn id="41" presetID="1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3" dur="500"/>
                                        <p:tgtEl>
                                          <p:spTgt spid="2744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8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28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28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28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28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28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71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75" dur="500" autoRev="1" fill="hold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6" dur="500" autoRev="1" fill="hold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500" autoRev="1" fill="hold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79" dur="500" fill="hold"/>
                                        <p:tgtEl>
                                          <p:spTgt spid="274440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274440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274440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74440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87" dur="500" autoRev="1" fill="hold"/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8" dur="500" autoRev="1" fill="hold"/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9" dur="500" autoRev="1" fill="hold"/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274477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274477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274477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274477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99" dur="500" autoRev="1" fill="hold"/>
                                        <p:tgtEl>
                                          <p:spTgt spid="2744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0" dur="500" autoRev="1" fill="hold"/>
                                        <p:tgtEl>
                                          <p:spTgt spid="2744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1" dur="500" autoRev="1" fill="hold"/>
                                        <p:tgtEl>
                                          <p:spTgt spid="2744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-7.51445E-7 L -0.125 -0.28855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00" y="-14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ery good 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74434" grpId="0" animBg="1"/>
      <p:bldP spid="274435" grpId="0"/>
      <p:bldP spid="274439" grpId="0" animBg="1"/>
      <p:bldP spid="274439" grpId="1" animBg="1"/>
      <p:bldP spid="274440" grpId="0" build="allAtOnce"/>
      <p:bldP spid="274440" grpId="1" build="allAtOnce"/>
      <p:bldP spid="274450" grpId="0" animBg="1"/>
      <p:bldP spid="274450" grpId="1" animBg="1"/>
      <p:bldP spid="274452" grpId="0" animBg="1"/>
      <p:bldP spid="274452" grpId="1" animBg="1"/>
      <p:bldP spid="274463" grpId="0"/>
      <p:bldP spid="274463" grpId="1"/>
      <p:bldP spid="274477" grpId="0" build="allAtOnce"/>
      <p:bldP spid="274477" grpId="1" build="allAtOnce"/>
      <p:bldP spid="47135" grpId="0"/>
      <p:bldP spid="47136" grpId="0"/>
      <p:bldP spid="47137" grpId="0"/>
      <p:bldP spid="47138" grpId="0"/>
      <p:bldP spid="47139" grpId="0"/>
      <p:bldP spid="4714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4434" name="Rectangle 2"/>
          <p:cNvSpPr/>
          <p:nvPr/>
        </p:nvSpPr>
        <p:spPr>
          <a:xfrm>
            <a:off x="228600" y="1752600"/>
            <a:ext cx="8153400" cy="1219200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80008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74435" name="Text Box 3"/>
          <p:cNvSpPr txBox="1">
            <a:spLocks noChangeArrowheads="1"/>
          </p:cNvSpPr>
          <p:nvPr/>
        </p:nvSpPr>
        <p:spPr bwMode="auto">
          <a:xfrm>
            <a:off x="457200" y="1828800"/>
            <a:ext cx="6172200" cy="106680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e.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anose="020B0604020202020204" pitchFamily="34" charset="0"/>
              </a:rPr>
              <a:t>What does Minh do after school ?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Arial Narrow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anose="020B0604020202020204" pitchFamily="34" charset="0"/>
              </a:rPr>
              <a:t>……………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Arial Narrow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4436" name="Rectangle 4"/>
          <p:cNvSpPr/>
          <p:nvPr/>
        </p:nvSpPr>
        <p:spPr>
          <a:xfrm>
            <a:off x="1828800" y="4267200"/>
            <a:ext cx="4800600" cy="609600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buFontTx/>
              <a:buNone/>
            </a:pPr>
            <a:endParaRPr lang="en-US" altLang="en-US" sz="28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5605" name="Rectangle 5"/>
          <p:cNvSpPr/>
          <p:nvPr/>
        </p:nvSpPr>
        <p:spPr>
          <a:xfrm>
            <a:off x="7391400" y="457200"/>
            <a:ext cx="1371600" cy="5867400"/>
          </a:xfrm>
          <a:prstGeom prst="rect">
            <a:avLst/>
          </a:prstGeom>
          <a:gradFill rotWithShape="1">
            <a:gsLst>
              <a:gs pos="0">
                <a:srgbClr val="007600"/>
              </a:gs>
              <a:gs pos="50000">
                <a:srgbClr val="00FF00"/>
              </a:gs>
              <a:gs pos="100000">
                <a:srgbClr val="007600"/>
              </a:gs>
            </a:gsLst>
            <a:lin ang="0" scaled="1"/>
            <a:tileRect/>
          </a:gradFill>
          <a:ln w="254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5606" name="AutoShape 6"/>
          <p:cNvSpPr/>
          <p:nvPr/>
        </p:nvSpPr>
        <p:spPr>
          <a:xfrm flipH="1">
            <a:off x="6781800" y="1676400"/>
            <a:ext cx="1981200" cy="1524000"/>
          </a:xfrm>
          <a:prstGeom prst="flowChartDelay">
            <a:avLst/>
          </a:prstGeom>
          <a:gradFill rotWithShape="1">
            <a:gsLst>
              <a:gs pos="0">
                <a:srgbClr val="800080"/>
              </a:gs>
              <a:gs pos="50000">
                <a:srgbClr val="D60093"/>
              </a:gs>
              <a:gs pos="100000">
                <a:srgbClr val="800080"/>
              </a:gs>
            </a:gsLst>
            <a:lin ang="0" scaled="1"/>
            <a:tileRect/>
          </a:gradFill>
          <a:ln w="9525" cap="flat" cmpd="sng">
            <a:solidFill>
              <a:srgbClr val="8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74439" name="Rectangle 7"/>
          <p:cNvSpPr/>
          <p:nvPr/>
        </p:nvSpPr>
        <p:spPr>
          <a:xfrm>
            <a:off x="1828800" y="3505200"/>
            <a:ext cx="4800600" cy="609600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buFontTx/>
              <a:buNone/>
            </a:pPr>
            <a:endParaRPr lang="en-US" altLang="en-US" sz="28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74440" name="Text Box 8"/>
          <p:cNvSpPr txBox="1"/>
          <p:nvPr/>
        </p:nvSpPr>
        <p:spPr>
          <a:xfrm>
            <a:off x="1905000" y="3505200"/>
            <a:ext cx="4953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Arial Narrow" pitchFamily="34" charset="0"/>
                <a:cs typeface="Arial" panose="020B0604020202020204" pitchFamily="34" charset="0"/>
              </a:rPr>
              <a:t>He usually plays soccer.</a:t>
            </a:r>
            <a:endParaRPr lang="en-US" altLang="en-US" b="1" dirty="0">
              <a:solidFill>
                <a:srgbClr val="0000FF"/>
              </a:solidFill>
              <a:latin typeface="Arial Narrow" pitchFamily="34" charset="0"/>
              <a:ea typeface="Arial" panose="020B0604020202020204" pitchFamily="34" charset="0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990600" y="3505200"/>
            <a:ext cx="609600" cy="641350"/>
            <a:chOff x="4944" y="1824"/>
            <a:chExt cx="384" cy="404"/>
          </a:xfrm>
        </p:grpSpPr>
        <p:sp>
          <p:nvSpPr>
            <p:cNvPr id="25631" name="Oval 10"/>
            <p:cNvSpPr/>
            <p:nvPr/>
          </p:nvSpPr>
          <p:spPr>
            <a:xfrm>
              <a:off x="4944" y="1824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5632" name="Text Box 11"/>
            <p:cNvSpPr txBox="1"/>
            <p:nvPr/>
          </p:nvSpPr>
          <p:spPr>
            <a:xfrm>
              <a:off x="4992" y="1824"/>
              <a:ext cx="288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" name="Group 12"/>
          <p:cNvGrpSpPr/>
          <p:nvPr/>
        </p:nvGrpSpPr>
        <p:grpSpPr>
          <a:xfrm>
            <a:off x="990600" y="4267200"/>
            <a:ext cx="609600" cy="641350"/>
            <a:chOff x="4944" y="2400"/>
            <a:chExt cx="384" cy="404"/>
          </a:xfrm>
        </p:grpSpPr>
        <p:sp>
          <p:nvSpPr>
            <p:cNvPr id="25629" name="Oval 13"/>
            <p:cNvSpPr/>
            <p:nvPr/>
          </p:nvSpPr>
          <p:spPr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5630" name="Text Box 14"/>
            <p:cNvSpPr txBox="1"/>
            <p:nvPr/>
          </p:nvSpPr>
          <p:spPr>
            <a:xfrm>
              <a:off x="4992" y="2400"/>
              <a:ext cx="288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274451" name="Text Box 19"/>
          <p:cNvSpPr txBox="1"/>
          <p:nvPr/>
        </p:nvSpPr>
        <p:spPr>
          <a:xfrm>
            <a:off x="1905000" y="4267200"/>
            <a:ext cx="4953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Arial Narrow" pitchFamily="34" charset="0"/>
                <a:cs typeface="Arial" panose="020B0604020202020204" pitchFamily="34" charset="0"/>
              </a:rPr>
              <a:t>He usually watches T.V.</a:t>
            </a:r>
            <a:endParaRPr lang="en-US" altLang="en-US" b="1" dirty="0">
              <a:solidFill>
                <a:srgbClr val="0000FF"/>
              </a:solidFill>
              <a:latin typeface="Arial Narrow" pitchFamily="34" charset="0"/>
              <a:ea typeface="Arial" panose="020B0604020202020204" pitchFamily="34" charset="0"/>
            </a:endParaRPr>
          </a:p>
        </p:txBody>
      </p:sp>
      <p:sp>
        <p:nvSpPr>
          <p:cNvPr id="274452" name="Rectangle 20"/>
          <p:cNvSpPr/>
          <p:nvPr/>
        </p:nvSpPr>
        <p:spPr>
          <a:xfrm>
            <a:off x="1828800" y="5029200"/>
            <a:ext cx="4800600" cy="609600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buFontTx/>
              <a:buNone/>
            </a:pPr>
            <a:endParaRPr lang="en-US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25613" name="Group 21"/>
          <p:cNvGrpSpPr/>
          <p:nvPr/>
        </p:nvGrpSpPr>
        <p:grpSpPr>
          <a:xfrm>
            <a:off x="6781800" y="1981200"/>
            <a:ext cx="1066800" cy="990600"/>
            <a:chOff x="4272" y="825"/>
            <a:chExt cx="672" cy="624"/>
          </a:xfrm>
        </p:grpSpPr>
        <p:sp>
          <p:nvSpPr>
            <p:cNvPr id="25627" name="Oval 22"/>
            <p:cNvSpPr/>
            <p:nvPr/>
          </p:nvSpPr>
          <p:spPr>
            <a:xfrm>
              <a:off x="4272" y="825"/>
              <a:ext cx="672" cy="62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5628" name="Text Box 23"/>
            <p:cNvSpPr txBox="1"/>
            <p:nvPr/>
          </p:nvSpPr>
          <p:spPr>
            <a:xfrm>
              <a:off x="4398" y="912"/>
              <a:ext cx="288" cy="4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ebdings" panose="05030102010509060703" pitchFamily="18" charset="2"/>
                </a:rPr>
                <a:t></a:t>
              </a:r>
              <a:endPara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sym typeface="Webdings" panose="05030102010509060703" pitchFamily="18" charset="2"/>
              </a:endParaRPr>
            </a:p>
          </p:txBody>
        </p:sp>
      </p:grpSp>
      <p:grpSp>
        <p:nvGrpSpPr>
          <p:cNvPr id="7" name="Group 28"/>
          <p:cNvGrpSpPr/>
          <p:nvPr/>
        </p:nvGrpSpPr>
        <p:grpSpPr>
          <a:xfrm>
            <a:off x="990600" y="5029200"/>
            <a:ext cx="609600" cy="641350"/>
            <a:chOff x="4944" y="2400"/>
            <a:chExt cx="384" cy="404"/>
          </a:xfrm>
        </p:grpSpPr>
        <p:sp>
          <p:nvSpPr>
            <p:cNvPr id="25625" name="Oval 29"/>
            <p:cNvSpPr/>
            <p:nvPr/>
          </p:nvSpPr>
          <p:spPr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5626" name="Text Box 30"/>
            <p:cNvSpPr txBox="1"/>
            <p:nvPr/>
          </p:nvSpPr>
          <p:spPr>
            <a:xfrm>
              <a:off x="4992" y="2400"/>
              <a:ext cx="288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274463" name="Text Box 31"/>
          <p:cNvSpPr txBox="1"/>
          <p:nvPr/>
        </p:nvSpPr>
        <p:spPr>
          <a:xfrm>
            <a:off x="1828800" y="5029200"/>
            <a:ext cx="5105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Arial Narrow" pitchFamily="34" charset="0"/>
                <a:cs typeface="Arial" panose="020B0604020202020204" pitchFamily="34" charset="0"/>
              </a:rPr>
              <a:t> He usually meets his friends.</a:t>
            </a:r>
            <a:endParaRPr lang="en-US" altLang="en-US" b="1" dirty="0">
              <a:solidFill>
                <a:srgbClr val="0000FF"/>
              </a:solidFill>
              <a:latin typeface="Arial Narrow" pitchFamily="34" charset="0"/>
              <a:ea typeface="Arial" panose="020B0604020202020204" pitchFamily="34" charset="0"/>
            </a:endParaRPr>
          </a:p>
        </p:txBody>
      </p:sp>
      <p:sp>
        <p:nvSpPr>
          <p:cNvPr id="25616" name="AutoShape 30"/>
          <p:cNvSpPr/>
          <p:nvPr/>
        </p:nvSpPr>
        <p:spPr>
          <a:xfrm>
            <a:off x="7480300" y="754063"/>
            <a:ext cx="1143000" cy="685800"/>
          </a:xfrm>
          <a:prstGeom prst="roundRect">
            <a:avLst>
              <a:gd name="adj" fmla="val 20602"/>
            </a:avLst>
          </a:prstGeom>
          <a:gradFill rotWithShape="1">
            <a:gsLst>
              <a:gs pos="0">
                <a:srgbClr val="FFFF00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2016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 anchorCtr="0">
            <a:flatTx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endParaRPr lang="en-US" altLang="en-US" sz="1800" dirty="0">
              <a:latin typeface="Garamond" pitchFamily="18" charset="0"/>
            </a:endParaRPr>
          </a:p>
        </p:txBody>
      </p:sp>
      <p:sp>
        <p:nvSpPr>
          <p:cNvPr id="49183" name="Text Box 31"/>
          <p:cNvSpPr txBox="1"/>
          <p:nvPr/>
        </p:nvSpPr>
        <p:spPr>
          <a:xfrm>
            <a:off x="7391400" y="593725"/>
            <a:ext cx="1322388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000" dirty="0">
                <a:solidFill>
                  <a:srgbClr val="FF0000"/>
                </a:solidFill>
                <a:latin typeface="DigifaceWide" pitchFamily="2" charset="0"/>
                <a:cs typeface="Arial" panose="020B0604020202020204" pitchFamily="34" charset="0"/>
              </a:rPr>
              <a:t>5</a:t>
            </a:r>
            <a:endParaRPr lang="en-US" altLang="en-US" sz="6000" dirty="0">
              <a:solidFill>
                <a:srgbClr val="FF0000"/>
              </a:solidFill>
              <a:latin typeface="DigifaceWide" pitchFamily="2" charset="0"/>
              <a:ea typeface="Arial" panose="020B0604020202020204" pitchFamily="34" charset="0"/>
            </a:endParaRPr>
          </a:p>
        </p:txBody>
      </p:sp>
      <p:sp>
        <p:nvSpPr>
          <p:cNvPr id="49184" name="Text Box 32"/>
          <p:cNvSpPr txBox="1"/>
          <p:nvPr/>
        </p:nvSpPr>
        <p:spPr>
          <a:xfrm>
            <a:off x="7391400" y="593725"/>
            <a:ext cx="1322388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000" dirty="0">
                <a:solidFill>
                  <a:srgbClr val="FF0000"/>
                </a:solidFill>
                <a:latin typeface="DigifaceWide" pitchFamily="2" charset="0"/>
                <a:cs typeface="Arial" panose="020B0604020202020204" pitchFamily="34" charset="0"/>
              </a:rPr>
              <a:t>4</a:t>
            </a:r>
            <a:endParaRPr lang="en-US" altLang="en-US" sz="6000" dirty="0">
              <a:solidFill>
                <a:srgbClr val="FF0000"/>
              </a:solidFill>
              <a:latin typeface="DigifaceWide" pitchFamily="2" charset="0"/>
              <a:ea typeface="Arial" panose="020B0604020202020204" pitchFamily="34" charset="0"/>
            </a:endParaRPr>
          </a:p>
        </p:txBody>
      </p:sp>
      <p:sp>
        <p:nvSpPr>
          <p:cNvPr id="49185" name="Text Box 33"/>
          <p:cNvSpPr txBox="1"/>
          <p:nvPr/>
        </p:nvSpPr>
        <p:spPr>
          <a:xfrm>
            <a:off x="7391400" y="593725"/>
            <a:ext cx="1322388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000" dirty="0">
                <a:solidFill>
                  <a:srgbClr val="FF0000"/>
                </a:solidFill>
                <a:latin typeface="DigifaceWide" pitchFamily="2" charset="0"/>
                <a:cs typeface="Arial" panose="020B0604020202020204" pitchFamily="34" charset="0"/>
              </a:rPr>
              <a:t>3</a:t>
            </a:r>
            <a:endParaRPr lang="en-US" altLang="en-US" sz="6000" dirty="0">
              <a:solidFill>
                <a:srgbClr val="FF0000"/>
              </a:solidFill>
              <a:latin typeface="DigifaceWide" pitchFamily="2" charset="0"/>
              <a:ea typeface="Arial" panose="020B0604020202020204" pitchFamily="34" charset="0"/>
            </a:endParaRPr>
          </a:p>
        </p:txBody>
      </p:sp>
      <p:sp>
        <p:nvSpPr>
          <p:cNvPr id="49186" name="Text Box 34"/>
          <p:cNvSpPr txBox="1"/>
          <p:nvPr/>
        </p:nvSpPr>
        <p:spPr>
          <a:xfrm>
            <a:off x="7518400" y="593725"/>
            <a:ext cx="106680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000" dirty="0">
                <a:solidFill>
                  <a:srgbClr val="FF0000"/>
                </a:solidFill>
                <a:latin typeface="DigifaceWide" pitchFamily="2" charset="0"/>
                <a:cs typeface="Arial" panose="020B0604020202020204" pitchFamily="34" charset="0"/>
              </a:rPr>
              <a:t>2</a:t>
            </a:r>
            <a:endParaRPr lang="en-US" altLang="en-US" sz="6000" dirty="0">
              <a:solidFill>
                <a:srgbClr val="FF0000"/>
              </a:solidFill>
              <a:latin typeface="DigifaceWide" pitchFamily="2" charset="0"/>
              <a:ea typeface="Arial" panose="020B0604020202020204" pitchFamily="34" charset="0"/>
            </a:endParaRPr>
          </a:p>
        </p:txBody>
      </p:sp>
      <p:sp>
        <p:nvSpPr>
          <p:cNvPr id="49187" name="Text Box 35"/>
          <p:cNvSpPr txBox="1"/>
          <p:nvPr/>
        </p:nvSpPr>
        <p:spPr>
          <a:xfrm>
            <a:off x="7391400" y="593725"/>
            <a:ext cx="1322388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000" dirty="0">
                <a:solidFill>
                  <a:srgbClr val="FF0000"/>
                </a:solidFill>
                <a:latin typeface="DigifaceWide" pitchFamily="2" charset="0"/>
                <a:cs typeface="Arial" panose="020B0604020202020204" pitchFamily="34" charset="0"/>
              </a:rPr>
              <a:t>1</a:t>
            </a:r>
            <a:endParaRPr lang="en-US" altLang="en-US" sz="6000" dirty="0">
              <a:solidFill>
                <a:srgbClr val="FF0000"/>
              </a:solidFill>
              <a:latin typeface="DigifaceWide" pitchFamily="2" charset="0"/>
              <a:ea typeface="Arial" panose="020B0604020202020204" pitchFamily="34" charset="0"/>
            </a:endParaRPr>
          </a:p>
        </p:txBody>
      </p:sp>
      <p:sp>
        <p:nvSpPr>
          <p:cNvPr id="49188" name="Text Box 36"/>
          <p:cNvSpPr txBox="1"/>
          <p:nvPr/>
        </p:nvSpPr>
        <p:spPr>
          <a:xfrm>
            <a:off x="7391400" y="593725"/>
            <a:ext cx="1322388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000" dirty="0">
                <a:solidFill>
                  <a:srgbClr val="FF0000"/>
                </a:solidFill>
                <a:latin typeface="DigifaceWide" pitchFamily="2" charset="0"/>
                <a:cs typeface="Arial" panose="020B0604020202020204" pitchFamily="34" charset="0"/>
              </a:rPr>
              <a:t>0</a:t>
            </a:r>
            <a:endParaRPr lang="en-US" altLang="en-US" sz="6000" dirty="0">
              <a:solidFill>
                <a:srgbClr val="FF0000"/>
              </a:solidFill>
              <a:latin typeface="DigifaceWide" pitchFamily="2" charset="0"/>
              <a:ea typeface="Arial" panose="020B0604020202020204" pitchFamily="34" charset="0"/>
            </a:endParaRPr>
          </a:p>
        </p:txBody>
      </p:sp>
      <p:pic>
        <p:nvPicPr>
          <p:cNvPr id="49189" name="Picture 37" descr="Tay viÕt 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152400"/>
            <a:ext cx="1004888" cy="663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24" name="WordArt 24"/>
          <p:cNvSpPr>
            <a:spLocks noTextEdit="1"/>
          </p:cNvSpPr>
          <p:nvPr/>
        </p:nvSpPr>
        <p:spPr>
          <a:xfrm>
            <a:off x="533400" y="838200"/>
            <a:ext cx="6553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normalizeH="1">
                <a:ln w="1905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Answer the question</a:t>
            </a:r>
            <a:endParaRPr lang="en-US" sz="3600" normalizeH="1">
              <a:ln w="190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Impact" panose="020B0806030902050204" charset="0"/>
              <a:ea typeface="Impact" panose="020B08060309020502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9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274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1000"/>
                                        <p:tgtEl>
                                          <p:spTgt spid="2744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2744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0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74440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74440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74440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1" dur="500"/>
                                        <p:tgtEl>
                                          <p:spTgt spid="2744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960"/>
                            </p:stCondLst>
                            <p:childTnLst>
                              <p:par>
                                <p:cTn id="41" presetID="1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3" dur="500"/>
                                        <p:tgtEl>
                                          <p:spTgt spid="2744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199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199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199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199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199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199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9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75" dur="500" autoRev="1" fill="hold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6" dur="500" autoRev="1" fill="hold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500" autoRev="1" fill="hold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79" dur="500" fill="hold"/>
                                        <p:tgtEl>
                                          <p:spTgt spid="274440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274440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274440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74440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87" dur="500" autoRev="1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8" dur="500" autoRev="1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9" dur="500" autoRev="1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99" dur="500" autoRev="1" fill="hold"/>
                                        <p:tgtEl>
                                          <p:spTgt spid="2744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0" dur="500" autoRev="1" fill="hold"/>
                                        <p:tgtEl>
                                          <p:spTgt spid="2744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1" dur="500" autoRev="1" fill="hold"/>
                                        <p:tgtEl>
                                          <p:spTgt spid="2744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33333E-6 3.52601E-6 L -0.09584 -0.39723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0" y="-19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ery good 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74434" grpId="0" animBg="1"/>
      <p:bldP spid="274435" grpId="0"/>
      <p:bldP spid="274436" grpId="0" animBg="1"/>
      <p:bldP spid="274436" grpId="1" animBg="1"/>
      <p:bldP spid="274439" grpId="0" animBg="1"/>
      <p:bldP spid="274439" grpId="1" animBg="1"/>
      <p:bldP spid="274440" grpId="0" build="allAtOnce"/>
      <p:bldP spid="274440" grpId="1" build="allAtOnce"/>
      <p:bldP spid="274451" grpId="0"/>
      <p:bldP spid="274451" grpId="1"/>
      <p:bldP spid="274452" grpId="0" animBg="1"/>
      <p:bldP spid="274452" grpId="1" animBg="1"/>
      <p:bldP spid="274463" grpId="0"/>
      <p:bldP spid="274463" grpId="1"/>
      <p:bldP spid="49183" grpId="0"/>
      <p:bldP spid="49184" grpId="0"/>
      <p:bldP spid="49185" grpId="0"/>
      <p:bldP spid="49186" grpId="0"/>
      <p:bldP spid="49187" grpId="0"/>
      <p:bldP spid="4918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Picture 2"/>
          <p:cNvPicPr>
            <a:picLocks noChangeAspect="1"/>
          </p:cNvPicPr>
          <p:nvPr/>
        </p:nvPicPr>
        <p:blipFill>
          <a:blip r:embed="rId1"/>
          <a:srcRect l="4974" t="11595" r="6810" b="15671"/>
          <a:stretch>
            <a:fillRect/>
          </a:stretch>
        </p:blipFill>
        <p:spPr>
          <a:xfrm>
            <a:off x="12700" y="685800"/>
            <a:ext cx="9131300" cy="5943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4434" name="Rectangle 2"/>
          <p:cNvSpPr/>
          <p:nvPr/>
        </p:nvSpPr>
        <p:spPr>
          <a:xfrm>
            <a:off x="0" y="1676400"/>
            <a:ext cx="8382000" cy="1600200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80008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74435" name="Text Box 3"/>
          <p:cNvSpPr txBox="1">
            <a:spLocks noChangeArrowheads="1"/>
          </p:cNvSpPr>
          <p:nvPr/>
        </p:nvSpPr>
        <p:spPr bwMode="auto">
          <a:xfrm>
            <a:off x="76200" y="1676400"/>
            <a:ext cx="6858000" cy="94615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f.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What sports does Hoa like playing?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……………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4436" name="Rectangle 4"/>
          <p:cNvSpPr/>
          <p:nvPr/>
        </p:nvSpPr>
        <p:spPr>
          <a:xfrm>
            <a:off x="2286000" y="4292600"/>
            <a:ext cx="5029200" cy="609600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buFontTx/>
              <a:buNone/>
            </a:pPr>
            <a:endParaRPr lang="en-US" altLang="en-US" sz="28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7653" name="Rectangle 5"/>
          <p:cNvSpPr/>
          <p:nvPr/>
        </p:nvSpPr>
        <p:spPr>
          <a:xfrm>
            <a:off x="7391400" y="457200"/>
            <a:ext cx="1371600" cy="6019800"/>
          </a:xfrm>
          <a:prstGeom prst="rect">
            <a:avLst/>
          </a:prstGeom>
          <a:gradFill rotWithShape="1">
            <a:gsLst>
              <a:gs pos="0">
                <a:srgbClr val="007600"/>
              </a:gs>
              <a:gs pos="50000">
                <a:srgbClr val="00FF00"/>
              </a:gs>
              <a:gs pos="100000">
                <a:srgbClr val="007600"/>
              </a:gs>
            </a:gsLst>
            <a:lin ang="0" scaled="1"/>
            <a:tileRect/>
          </a:gradFill>
          <a:ln w="254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7654" name="AutoShape 6"/>
          <p:cNvSpPr/>
          <p:nvPr/>
        </p:nvSpPr>
        <p:spPr>
          <a:xfrm flipH="1">
            <a:off x="6781800" y="1524000"/>
            <a:ext cx="1981200" cy="1524000"/>
          </a:xfrm>
          <a:prstGeom prst="flowChartDelay">
            <a:avLst/>
          </a:prstGeom>
          <a:gradFill rotWithShape="1">
            <a:gsLst>
              <a:gs pos="0">
                <a:srgbClr val="800080"/>
              </a:gs>
              <a:gs pos="50000">
                <a:srgbClr val="D60093"/>
              </a:gs>
              <a:gs pos="100000">
                <a:srgbClr val="800080"/>
              </a:gs>
            </a:gsLst>
            <a:lin ang="0" scaled="1"/>
            <a:tileRect/>
          </a:gradFill>
          <a:ln w="9525" cap="flat" cmpd="sng">
            <a:solidFill>
              <a:srgbClr val="8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74439" name="Rectangle 7"/>
          <p:cNvSpPr/>
          <p:nvPr/>
        </p:nvSpPr>
        <p:spPr>
          <a:xfrm>
            <a:off x="2286000" y="3505200"/>
            <a:ext cx="5029200" cy="609600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buFontTx/>
              <a:buNone/>
            </a:pPr>
            <a:endParaRPr lang="en-US" altLang="en-US" sz="28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74440" name="Text Box 8"/>
          <p:cNvSpPr txBox="1"/>
          <p:nvPr/>
        </p:nvSpPr>
        <p:spPr>
          <a:xfrm>
            <a:off x="2209800" y="3505200"/>
            <a:ext cx="6248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She likes playing volleyball.</a:t>
            </a:r>
            <a:endParaRPr lang="en-US" altLang="en-US" sz="28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1524000" y="3505200"/>
            <a:ext cx="609600" cy="641350"/>
            <a:chOff x="4944" y="1824"/>
            <a:chExt cx="384" cy="404"/>
          </a:xfrm>
        </p:grpSpPr>
        <p:sp>
          <p:nvSpPr>
            <p:cNvPr id="27679" name="Oval 10"/>
            <p:cNvSpPr/>
            <p:nvPr/>
          </p:nvSpPr>
          <p:spPr>
            <a:xfrm>
              <a:off x="4944" y="1824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7680" name="Text Box 11"/>
            <p:cNvSpPr txBox="1"/>
            <p:nvPr/>
          </p:nvSpPr>
          <p:spPr>
            <a:xfrm>
              <a:off x="4992" y="1824"/>
              <a:ext cx="288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" name="Group 12"/>
          <p:cNvGrpSpPr/>
          <p:nvPr/>
        </p:nvGrpSpPr>
        <p:grpSpPr>
          <a:xfrm>
            <a:off x="1524000" y="4306888"/>
            <a:ext cx="609600" cy="641350"/>
            <a:chOff x="4944" y="2400"/>
            <a:chExt cx="384" cy="404"/>
          </a:xfrm>
        </p:grpSpPr>
        <p:sp>
          <p:nvSpPr>
            <p:cNvPr id="27677" name="Oval 13"/>
            <p:cNvSpPr/>
            <p:nvPr/>
          </p:nvSpPr>
          <p:spPr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7678" name="Text Box 14"/>
            <p:cNvSpPr txBox="1"/>
            <p:nvPr/>
          </p:nvSpPr>
          <p:spPr>
            <a:xfrm>
              <a:off x="4992" y="2400"/>
              <a:ext cx="288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274450" name="Rectangle 18"/>
          <p:cNvSpPr/>
          <p:nvPr/>
        </p:nvSpPr>
        <p:spPr>
          <a:xfrm>
            <a:off x="2286000" y="5105400"/>
            <a:ext cx="5029200" cy="609600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buFontTx/>
              <a:buNone/>
            </a:pPr>
            <a:endParaRPr lang="en-US" altLang="en-US" sz="28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74451" name="Text Box 19"/>
          <p:cNvSpPr txBox="1"/>
          <p:nvPr/>
        </p:nvSpPr>
        <p:spPr>
          <a:xfrm>
            <a:off x="2286000" y="4343400"/>
            <a:ext cx="4648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She likes playing soccer.</a:t>
            </a:r>
            <a:endParaRPr lang="en-US" altLang="en-US" sz="28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grpSp>
        <p:nvGrpSpPr>
          <p:cNvPr id="27661" name="Group 21"/>
          <p:cNvGrpSpPr/>
          <p:nvPr/>
        </p:nvGrpSpPr>
        <p:grpSpPr>
          <a:xfrm>
            <a:off x="6858000" y="1752600"/>
            <a:ext cx="1066800" cy="990600"/>
            <a:chOff x="4272" y="825"/>
            <a:chExt cx="672" cy="624"/>
          </a:xfrm>
        </p:grpSpPr>
        <p:sp>
          <p:nvSpPr>
            <p:cNvPr id="27675" name="Oval 22"/>
            <p:cNvSpPr/>
            <p:nvPr/>
          </p:nvSpPr>
          <p:spPr>
            <a:xfrm>
              <a:off x="4272" y="825"/>
              <a:ext cx="672" cy="62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7676" name="Text Box 23"/>
            <p:cNvSpPr txBox="1"/>
            <p:nvPr/>
          </p:nvSpPr>
          <p:spPr>
            <a:xfrm>
              <a:off x="4398" y="912"/>
              <a:ext cx="288" cy="4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ebdings" panose="05030102010509060703" pitchFamily="18" charset="2"/>
                </a:rPr>
                <a:t></a:t>
              </a:r>
              <a:endPara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sym typeface="Webdings" panose="05030102010509060703" pitchFamily="18" charset="2"/>
              </a:endParaRPr>
            </a:p>
          </p:txBody>
        </p:sp>
      </p:grpSp>
      <p:grpSp>
        <p:nvGrpSpPr>
          <p:cNvPr id="6" name="Group 25"/>
          <p:cNvGrpSpPr/>
          <p:nvPr/>
        </p:nvGrpSpPr>
        <p:grpSpPr>
          <a:xfrm>
            <a:off x="1524000" y="5108575"/>
            <a:ext cx="609600" cy="641350"/>
            <a:chOff x="4944" y="2400"/>
            <a:chExt cx="384" cy="404"/>
          </a:xfrm>
        </p:grpSpPr>
        <p:sp>
          <p:nvSpPr>
            <p:cNvPr id="27673" name="Oval 26"/>
            <p:cNvSpPr/>
            <p:nvPr/>
          </p:nvSpPr>
          <p:spPr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7674" name="Text Box 27"/>
            <p:cNvSpPr txBox="1"/>
            <p:nvPr/>
          </p:nvSpPr>
          <p:spPr>
            <a:xfrm>
              <a:off x="4992" y="2400"/>
              <a:ext cx="288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274477" name="Text Box 45"/>
          <p:cNvSpPr txBox="1"/>
          <p:nvPr/>
        </p:nvSpPr>
        <p:spPr>
          <a:xfrm>
            <a:off x="2209800" y="5105400"/>
            <a:ext cx="4495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She likes playing tennis.</a:t>
            </a:r>
            <a:endParaRPr lang="en-US" altLang="en-US" sz="28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7664" name="AutoShape 24"/>
          <p:cNvSpPr/>
          <p:nvPr/>
        </p:nvSpPr>
        <p:spPr>
          <a:xfrm>
            <a:off x="7556500" y="617538"/>
            <a:ext cx="1143000" cy="685800"/>
          </a:xfrm>
          <a:prstGeom prst="roundRect">
            <a:avLst>
              <a:gd name="adj" fmla="val 20602"/>
            </a:avLst>
          </a:prstGeom>
          <a:gradFill rotWithShape="1">
            <a:gsLst>
              <a:gs pos="0">
                <a:srgbClr val="FFFF00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2016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 anchorCtr="0">
            <a:flatTx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endParaRPr lang="en-US" altLang="en-US" sz="1800" dirty="0">
              <a:latin typeface="Garamond" pitchFamily="18" charset="0"/>
            </a:endParaRPr>
          </a:p>
        </p:txBody>
      </p:sp>
      <p:sp>
        <p:nvSpPr>
          <p:cNvPr id="55321" name="Text Box 25"/>
          <p:cNvSpPr txBox="1"/>
          <p:nvPr/>
        </p:nvSpPr>
        <p:spPr>
          <a:xfrm>
            <a:off x="7467600" y="457200"/>
            <a:ext cx="1322388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000" dirty="0">
                <a:solidFill>
                  <a:srgbClr val="FF0000"/>
                </a:solidFill>
                <a:latin typeface="DigifaceWide" pitchFamily="2" charset="0"/>
                <a:cs typeface="Arial" panose="020B0604020202020204" pitchFamily="34" charset="0"/>
              </a:rPr>
              <a:t>5</a:t>
            </a:r>
            <a:endParaRPr lang="en-US" altLang="en-US" sz="6000" dirty="0">
              <a:solidFill>
                <a:srgbClr val="FF0000"/>
              </a:solidFill>
              <a:latin typeface="DigifaceWide" pitchFamily="2" charset="0"/>
              <a:ea typeface="Arial" panose="020B0604020202020204" pitchFamily="34" charset="0"/>
            </a:endParaRPr>
          </a:p>
        </p:txBody>
      </p:sp>
      <p:sp>
        <p:nvSpPr>
          <p:cNvPr id="55322" name="Text Box 26"/>
          <p:cNvSpPr txBox="1"/>
          <p:nvPr/>
        </p:nvSpPr>
        <p:spPr>
          <a:xfrm>
            <a:off x="7467600" y="457200"/>
            <a:ext cx="1322388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000" dirty="0">
                <a:solidFill>
                  <a:srgbClr val="FF0000"/>
                </a:solidFill>
                <a:latin typeface="DigifaceWide" pitchFamily="2" charset="0"/>
                <a:cs typeface="Arial" panose="020B0604020202020204" pitchFamily="34" charset="0"/>
              </a:rPr>
              <a:t>4</a:t>
            </a:r>
            <a:endParaRPr lang="en-US" altLang="en-US" sz="6000" dirty="0">
              <a:solidFill>
                <a:srgbClr val="FF0000"/>
              </a:solidFill>
              <a:latin typeface="DigifaceWide" pitchFamily="2" charset="0"/>
              <a:ea typeface="Arial" panose="020B0604020202020204" pitchFamily="34" charset="0"/>
            </a:endParaRPr>
          </a:p>
        </p:txBody>
      </p:sp>
      <p:sp>
        <p:nvSpPr>
          <p:cNvPr id="55323" name="Text Box 27"/>
          <p:cNvSpPr txBox="1"/>
          <p:nvPr/>
        </p:nvSpPr>
        <p:spPr>
          <a:xfrm>
            <a:off x="7467600" y="457200"/>
            <a:ext cx="1322388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000" dirty="0">
                <a:solidFill>
                  <a:srgbClr val="FF0000"/>
                </a:solidFill>
                <a:latin typeface="DigifaceWide" pitchFamily="2" charset="0"/>
                <a:cs typeface="Arial" panose="020B0604020202020204" pitchFamily="34" charset="0"/>
              </a:rPr>
              <a:t>3</a:t>
            </a:r>
            <a:endParaRPr lang="en-US" altLang="en-US" sz="6000" dirty="0">
              <a:solidFill>
                <a:srgbClr val="FF0000"/>
              </a:solidFill>
              <a:latin typeface="DigifaceWide" pitchFamily="2" charset="0"/>
              <a:ea typeface="Arial" panose="020B0604020202020204" pitchFamily="34" charset="0"/>
            </a:endParaRPr>
          </a:p>
        </p:txBody>
      </p:sp>
      <p:sp>
        <p:nvSpPr>
          <p:cNvPr id="55324" name="Text Box 28"/>
          <p:cNvSpPr txBox="1"/>
          <p:nvPr/>
        </p:nvSpPr>
        <p:spPr>
          <a:xfrm>
            <a:off x="7594600" y="457200"/>
            <a:ext cx="106680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000" dirty="0">
                <a:solidFill>
                  <a:srgbClr val="FF0000"/>
                </a:solidFill>
                <a:latin typeface="DigifaceWide" pitchFamily="2" charset="0"/>
                <a:cs typeface="Arial" panose="020B0604020202020204" pitchFamily="34" charset="0"/>
              </a:rPr>
              <a:t>2</a:t>
            </a:r>
            <a:endParaRPr lang="en-US" altLang="en-US" sz="6000" dirty="0">
              <a:solidFill>
                <a:srgbClr val="FF0000"/>
              </a:solidFill>
              <a:latin typeface="DigifaceWide" pitchFamily="2" charset="0"/>
              <a:ea typeface="Arial" panose="020B0604020202020204" pitchFamily="34" charset="0"/>
            </a:endParaRPr>
          </a:p>
        </p:txBody>
      </p:sp>
      <p:sp>
        <p:nvSpPr>
          <p:cNvPr id="55325" name="Text Box 29"/>
          <p:cNvSpPr txBox="1"/>
          <p:nvPr/>
        </p:nvSpPr>
        <p:spPr>
          <a:xfrm>
            <a:off x="7467600" y="457200"/>
            <a:ext cx="1322388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000" dirty="0">
                <a:solidFill>
                  <a:srgbClr val="FF0000"/>
                </a:solidFill>
                <a:latin typeface="DigifaceWide" pitchFamily="2" charset="0"/>
                <a:cs typeface="Arial" panose="020B0604020202020204" pitchFamily="34" charset="0"/>
              </a:rPr>
              <a:t>1</a:t>
            </a:r>
            <a:endParaRPr lang="en-US" altLang="en-US" sz="6000" dirty="0">
              <a:solidFill>
                <a:srgbClr val="FF0000"/>
              </a:solidFill>
              <a:latin typeface="DigifaceWide" pitchFamily="2" charset="0"/>
              <a:ea typeface="Arial" panose="020B0604020202020204" pitchFamily="34" charset="0"/>
            </a:endParaRPr>
          </a:p>
        </p:txBody>
      </p:sp>
      <p:sp>
        <p:nvSpPr>
          <p:cNvPr id="55326" name="Text Box 30"/>
          <p:cNvSpPr txBox="1"/>
          <p:nvPr/>
        </p:nvSpPr>
        <p:spPr>
          <a:xfrm>
            <a:off x="7467600" y="457200"/>
            <a:ext cx="1322388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000" dirty="0">
                <a:solidFill>
                  <a:srgbClr val="FF0000"/>
                </a:solidFill>
                <a:latin typeface="DigifaceWide" pitchFamily="2" charset="0"/>
                <a:cs typeface="Arial" panose="020B0604020202020204" pitchFamily="34" charset="0"/>
              </a:rPr>
              <a:t>0</a:t>
            </a:r>
            <a:endParaRPr lang="en-US" altLang="en-US" sz="6000" dirty="0">
              <a:solidFill>
                <a:srgbClr val="FF0000"/>
              </a:solidFill>
              <a:latin typeface="DigifaceWide" pitchFamily="2" charset="0"/>
              <a:ea typeface="Arial" panose="020B0604020202020204" pitchFamily="34" charset="0"/>
            </a:endParaRPr>
          </a:p>
        </p:txBody>
      </p:sp>
      <p:pic>
        <p:nvPicPr>
          <p:cNvPr id="55327" name="Picture 31" descr="Tay viÕt 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152400"/>
            <a:ext cx="1004888" cy="663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72" name="WordArt 24"/>
          <p:cNvSpPr>
            <a:spLocks noTextEdit="1"/>
          </p:cNvSpPr>
          <p:nvPr/>
        </p:nvSpPr>
        <p:spPr>
          <a:xfrm>
            <a:off x="533400" y="838200"/>
            <a:ext cx="6553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normalizeH="1">
                <a:ln w="1905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Answer the question</a:t>
            </a:r>
            <a:endParaRPr lang="en-US" sz="3600" normalizeH="1">
              <a:ln w="190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Impact" panose="020B0806030902050204" charset="0"/>
              <a:ea typeface="Impact" panose="020B08060309020502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5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274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1000"/>
                                        <p:tgtEl>
                                          <p:spTgt spid="2744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2744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0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74440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74440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74440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99"/>
                            </p:stCondLst>
                            <p:childTnLst>
                              <p:par>
                                <p:cTn id="29" presetID="1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1" dur="500"/>
                                        <p:tgtEl>
                                          <p:spTgt spid="2744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39"/>
                            </p:stCondLst>
                            <p:childTnLst>
                              <p:par>
                                <p:cTn id="41" presetID="1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3" dur="500"/>
                                        <p:tgtEl>
                                          <p:spTgt spid="2744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77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74477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74477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74477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79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279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279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279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279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279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53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75" dur="500" autoRev="1" fill="hold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6" dur="500" autoRev="1" fill="hold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500" autoRev="1" fill="hold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ery good 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38889E-6 6.93642E-7 L -0.21753 -0.20439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74440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00" y="-10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ery good 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84" dur="500" autoRev="1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5" dur="500" autoRev="1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6" dur="500" autoRev="1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8" dur="500" fill="hold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96" dur="500" autoRev="1" fill="hold"/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7" dur="500" autoRev="1" fill="hold"/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8" dur="500" autoRev="1" fill="hold"/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0" dur="500" fill="hold"/>
                                        <p:tgtEl>
                                          <p:spTgt spid="274477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74477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274477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274477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74434" grpId="0" animBg="1"/>
      <p:bldP spid="274435" grpId="0"/>
      <p:bldP spid="274436" grpId="0" animBg="1"/>
      <p:bldP spid="274436" grpId="1" animBg="1"/>
      <p:bldP spid="274439" grpId="0" animBg="1"/>
      <p:bldP spid="274439" grpId="1" animBg="1"/>
      <p:bldP spid="274440" grpId="0" build="allAtOnce"/>
      <p:bldP spid="274440" grpId="1" build="allAtOnce"/>
      <p:bldP spid="274450" grpId="0" animBg="1"/>
      <p:bldP spid="274450" grpId="1" animBg="1"/>
      <p:bldP spid="274451" grpId="0"/>
      <p:bldP spid="274451" grpId="1"/>
      <p:bldP spid="274477" grpId="0" build="allAtOnce"/>
      <p:bldP spid="274477" grpId="1" build="allAtOnce"/>
      <p:bldP spid="55321" grpId="0"/>
      <p:bldP spid="55322" grpId="0"/>
      <p:bldP spid="55323" grpId="0"/>
      <p:bldP spid="55324" grpId="0"/>
      <p:bldP spid="55325" grpId="0"/>
      <p:bldP spid="553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Rectangle 2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CCFF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 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pic>
        <p:nvPicPr>
          <p:cNvPr id="29699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714375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0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2828626">
            <a:off x="1052513" y="90488"/>
            <a:ext cx="714375" cy="838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1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3037604">
            <a:off x="8177213" y="52388"/>
            <a:ext cx="714375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4999" name="Rectangle 7"/>
          <p:cNvSpPr>
            <a:spLocks noGrp="1"/>
          </p:cNvSpPr>
          <p:nvPr>
            <p:ph type="title"/>
          </p:nvPr>
        </p:nvSpPr>
        <p:spPr>
          <a:xfrm>
            <a:off x="0" y="1143000"/>
            <a:ext cx="8229600" cy="4572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 b="1" dirty="0">
                <a:latin typeface="Algerian" pitchFamily="82" charset="0"/>
              </a:rPr>
              <a:t>    Complete the summary</a:t>
            </a:r>
            <a:endParaRPr lang="en-US" altLang="en-US" b="1" dirty="0">
              <a:latin typeface="Algerian" pitchFamily="82" charset="0"/>
            </a:endParaRPr>
          </a:p>
        </p:txBody>
      </p:sp>
      <p:sp>
        <p:nvSpPr>
          <p:cNvPr id="85000" name="Rectangle 8"/>
          <p:cNvSpPr/>
          <p:nvPr/>
        </p:nvSpPr>
        <p:spPr>
          <a:xfrm>
            <a:off x="304800" y="2514600"/>
            <a:ext cx="8305800" cy="2971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Minh meets Hoa at (1) ……………… in the afternoon on Saturday.</a:t>
            </a:r>
            <a:endParaRPr lang="en-US" altLang="en-US" sz="500" dirty="0">
              <a:latin typeface="Arial" panose="020B0604020202020204" pitchFamily="34" charset="0"/>
            </a:endParaRPr>
          </a:p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  </a:t>
            </a:r>
            <a:endParaRPr lang="en-US" altLang="en-US" sz="2000" dirty="0">
              <a:latin typeface="Arial" panose="020B0604020202020204" pitchFamily="34" charset="0"/>
            </a:endParaRPr>
          </a:p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is doing her (2) ……   homework. Minh invites Hoa to go to the </a:t>
            </a:r>
            <a:endParaRPr lang="en-US" altLang="en-US" sz="500" dirty="0">
              <a:latin typeface="Arial" panose="020B0604020202020204" pitchFamily="34" charset="0"/>
            </a:endParaRPr>
          </a:p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Arial" panose="020B0604020202020204" pitchFamily="34" charset="0"/>
            </a:endParaRPr>
          </a:p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(3) …………  and get a cold drink.</a:t>
            </a:r>
            <a:endParaRPr lang="en-US" altLang="en-US" sz="500" dirty="0">
              <a:latin typeface="Arial" panose="020B0604020202020204" pitchFamily="34" charset="0"/>
            </a:endParaRPr>
          </a:p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Arial" panose="020B0604020202020204" pitchFamily="34" charset="0"/>
            </a:endParaRPr>
          </a:p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endParaRPr lang="en-US" altLang="en-US" sz="500" dirty="0">
              <a:latin typeface="Arial" panose="020B0604020202020204" pitchFamily="34" charset="0"/>
            </a:endParaRPr>
          </a:p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After school, Ba practices playing the (4) ……… in the music room, and </a:t>
            </a:r>
            <a:endParaRPr lang="en-US" altLang="en-US" sz="500" dirty="0">
              <a:latin typeface="Arial" panose="020B0604020202020204" pitchFamily="34" charset="0"/>
            </a:endParaRPr>
          </a:p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Arial" panose="020B0604020202020204" pitchFamily="34" charset="0"/>
            </a:endParaRPr>
          </a:p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Minh usually (5) ………   his friends. Hoa enjoys playing (6) ……….........</a:t>
            </a:r>
            <a:endParaRPr lang="en-US" altLang="en-US" sz="2000" dirty="0">
              <a:latin typeface="Arial" panose="020B0604020202020204" pitchFamily="34" charset="0"/>
            </a:endParaRPr>
          </a:p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Arial" panose="020B0604020202020204" pitchFamily="34" charset="0"/>
            </a:endParaRPr>
          </a:p>
        </p:txBody>
      </p:sp>
      <p:sp>
        <p:nvSpPr>
          <p:cNvPr id="85001" name="Rectangle 9"/>
          <p:cNvSpPr/>
          <p:nvPr/>
        </p:nvSpPr>
        <p:spPr>
          <a:xfrm>
            <a:off x="2971800" y="2438400"/>
            <a:ext cx="1524000" cy="381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half past four</a:t>
            </a:r>
            <a:endParaRPr lang="en-US" altLang="en-US" sz="2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5002" name="Rectangle 10"/>
          <p:cNvSpPr/>
          <p:nvPr/>
        </p:nvSpPr>
        <p:spPr>
          <a:xfrm>
            <a:off x="2133600" y="3048000"/>
            <a:ext cx="6858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math</a:t>
            </a:r>
            <a:endParaRPr lang="en-US" altLang="en-US" sz="2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5003" name="Rectangle 11"/>
          <p:cNvSpPr/>
          <p:nvPr/>
        </p:nvSpPr>
        <p:spPr>
          <a:xfrm>
            <a:off x="762000" y="3657600"/>
            <a:ext cx="1143000" cy="381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cafeteria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  <p:sp>
        <p:nvSpPr>
          <p:cNvPr id="85004" name="Rectangle 12"/>
          <p:cNvSpPr/>
          <p:nvPr/>
        </p:nvSpPr>
        <p:spPr>
          <a:xfrm>
            <a:off x="4953000" y="4343400"/>
            <a:ext cx="838200" cy="381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guitar </a:t>
            </a:r>
            <a:endParaRPr lang="en-US" altLang="en-US" sz="2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5005" name="Rectangle 13"/>
          <p:cNvSpPr/>
          <p:nvPr/>
        </p:nvSpPr>
        <p:spPr>
          <a:xfrm>
            <a:off x="2262188" y="4981575"/>
            <a:ext cx="838200" cy="3048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meets</a:t>
            </a:r>
            <a:endParaRPr lang="en-US" altLang="en-US" sz="2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5006" name="Rectangle 14"/>
          <p:cNvSpPr/>
          <p:nvPr/>
        </p:nvSpPr>
        <p:spPr>
          <a:xfrm>
            <a:off x="7105650" y="4953000"/>
            <a:ext cx="1295400" cy="381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volleyball</a:t>
            </a:r>
            <a:endParaRPr lang="en-US" altLang="en-US" sz="2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5008" name="Rectangle 16"/>
          <p:cNvSpPr/>
          <p:nvPr/>
        </p:nvSpPr>
        <p:spPr>
          <a:xfrm>
            <a:off x="1905000" y="1905000"/>
            <a:ext cx="5410200" cy="381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Lucida Handwriting" pitchFamily="66" charset="0"/>
              </a:rPr>
              <a:t>What</a:t>
            </a:r>
            <a:r>
              <a:rPr lang="en-US" altLang="en-US" dirty="0">
                <a:solidFill>
                  <a:srgbClr val="FF0000"/>
                </a:solidFill>
                <a:latin typeface=".VnGothicH" pitchFamily="34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Lucida Handwriting" pitchFamily="66" charset="0"/>
              </a:rPr>
              <a:t>do you do after school?</a:t>
            </a:r>
            <a:endParaRPr lang="en-US" altLang="en-US" dirty="0">
              <a:solidFill>
                <a:srgbClr val="FF0000"/>
              </a:solidFill>
              <a:latin typeface="Lucida Handwriting" pitchFamily="66" charset="0"/>
            </a:endParaRPr>
          </a:p>
        </p:txBody>
      </p:sp>
      <p:sp>
        <p:nvSpPr>
          <p:cNvPr id="29711" name="Rectangle 17"/>
          <p:cNvSpPr/>
          <p:nvPr/>
        </p:nvSpPr>
        <p:spPr>
          <a:xfrm>
            <a:off x="0" y="0"/>
            <a:ext cx="9144000" cy="110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990000"/>
                </a:solidFill>
                <a:latin typeface="Arial" panose="020B0604020202020204" pitchFamily="34" charset="0"/>
              </a:rPr>
              <a:t>                                                                                                     </a:t>
            </a:r>
            <a:endParaRPr lang="en-US" altLang="en-US" sz="1600" b="1" i="1" dirty="0">
              <a:solidFill>
                <a:srgbClr val="DB13C3"/>
              </a:solidFill>
              <a:latin typeface="Times New Roman" panose="02020603050405020304" pitchFamily="18" charset="0"/>
            </a:endParaRPr>
          </a:p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Period 33: 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.Vn3DH" pitchFamily="34" charset="0"/>
              </a:rPr>
              <a:t>Unit 6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: AFTER SCHOOL</a:t>
            </a:r>
            <a:b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Lesson 1 : A-  What do you do? A1 ( page 60 - 61)</a:t>
            </a:r>
            <a:endParaRPr lang="en-US" alt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85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5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85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5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" dur="500"/>
                                        <p:tgtEl>
                                          <p:spTgt spid="849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9" dur="5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2" dur="500"/>
                                        <p:tgtEl>
                                          <p:spTgt spid="850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5" dur="500"/>
                                        <p:tgtEl>
                                          <p:spTgt spid="850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8" dur="500"/>
                                        <p:tgtEl>
                                          <p:spTgt spid="850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1" dur="500"/>
                                        <p:tgtEl>
                                          <p:spTgt spid="850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4" dur="500"/>
                                        <p:tgtEl>
                                          <p:spTgt spid="850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7" dur="500"/>
                                        <p:tgtEl>
                                          <p:spTgt spid="850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8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9" grpId="0"/>
      <p:bldP spid="85000" grpId="0"/>
      <p:bldP spid="85001" grpId="0" animBg="1"/>
      <p:bldP spid="85001" grpId="1" animBg="1"/>
      <p:bldP spid="85002" grpId="0" animBg="1"/>
      <p:bldP spid="85002" grpId="1" animBg="1"/>
      <p:bldP spid="85003" grpId="0" animBg="1"/>
      <p:bldP spid="85003" grpId="1" animBg="1"/>
      <p:bldP spid="85004" grpId="0" animBg="1"/>
      <p:bldP spid="85004" grpId="1" animBg="1"/>
      <p:bldP spid="85005" grpId="0" animBg="1"/>
      <p:bldP spid="85005" grpId="1" animBg="1"/>
      <p:bldP spid="85006" grpId="0" animBg="1"/>
      <p:bldP spid="85006" grpId="1" animBg="1"/>
      <p:bldP spid="8500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2950" name="Oval 6"/>
          <p:cNvSpPr/>
          <p:nvPr/>
        </p:nvSpPr>
        <p:spPr>
          <a:xfrm>
            <a:off x="490538" y="2184400"/>
            <a:ext cx="304800" cy="381000"/>
          </a:xfrm>
          <a:prstGeom prst="ellipse">
            <a:avLst/>
          </a:prstGeom>
          <a:solidFill>
            <a:schemeClr val="bg1"/>
          </a:solidFill>
          <a:ln w="38100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82958" name="Oval 14"/>
          <p:cNvSpPr/>
          <p:nvPr/>
        </p:nvSpPr>
        <p:spPr>
          <a:xfrm>
            <a:off x="4152900" y="6273800"/>
            <a:ext cx="304800" cy="381000"/>
          </a:xfrm>
          <a:prstGeom prst="ellipse">
            <a:avLst/>
          </a:prstGeom>
          <a:solidFill>
            <a:schemeClr val="bg1"/>
          </a:solidFill>
          <a:ln w="38100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82946" name="Oval 2"/>
          <p:cNvSpPr/>
          <p:nvPr/>
        </p:nvSpPr>
        <p:spPr>
          <a:xfrm>
            <a:off x="471488" y="5486400"/>
            <a:ext cx="304800" cy="381000"/>
          </a:xfrm>
          <a:prstGeom prst="ellipse">
            <a:avLst/>
          </a:prstGeom>
          <a:solidFill>
            <a:schemeClr val="bg1"/>
          </a:solidFill>
          <a:ln w="38100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82947" name="Oval 3"/>
          <p:cNvSpPr/>
          <p:nvPr/>
        </p:nvSpPr>
        <p:spPr>
          <a:xfrm>
            <a:off x="6891338" y="4648200"/>
            <a:ext cx="304800" cy="381000"/>
          </a:xfrm>
          <a:prstGeom prst="ellipse">
            <a:avLst/>
          </a:prstGeom>
          <a:solidFill>
            <a:schemeClr val="bg1"/>
          </a:solidFill>
          <a:ln w="38100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82948" name="Oval 4"/>
          <p:cNvSpPr/>
          <p:nvPr/>
        </p:nvSpPr>
        <p:spPr>
          <a:xfrm>
            <a:off x="2300288" y="3810000"/>
            <a:ext cx="304800" cy="381000"/>
          </a:xfrm>
          <a:prstGeom prst="ellipse">
            <a:avLst/>
          </a:prstGeom>
          <a:solidFill>
            <a:schemeClr val="bg1"/>
          </a:solidFill>
          <a:ln w="38100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82949" name="Oval 5"/>
          <p:cNvSpPr/>
          <p:nvPr/>
        </p:nvSpPr>
        <p:spPr>
          <a:xfrm>
            <a:off x="5957888" y="3019425"/>
            <a:ext cx="304800" cy="381000"/>
          </a:xfrm>
          <a:prstGeom prst="ellipse">
            <a:avLst/>
          </a:prstGeom>
          <a:solidFill>
            <a:schemeClr val="bg1"/>
          </a:solidFill>
          <a:ln w="38100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82957" name="Text Box 13"/>
          <p:cNvSpPr txBox="1"/>
          <p:nvPr/>
        </p:nvSpPr>
        <p:spPr>
          <a:xfrm>
            <a:off x="457200" y="1752600"/>
            <a:ext cx="8153400" cy="4935538"/>
          </a:xfrm>
          <a:prstGeom prst="rect">
            <a:avLst/>
          </a:prstGeom>
          <a:noFill/>
          <a:ln w="28575" cap="flat" cmpd="sng">
            <a:solidFill>
              <a:srgbClr val="00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1800" b="1" dirty="0">
                <a:latin typeface="Arial" panose="020B0604020202020204" pitchFamily="34" charset="0"/>
              </a:rPr>
              <a:t>Why don</a:t>
            </a:r>
            <a:r>
              <a:rPr lang="en-US" altLang="en-US" sz="1800" b="1" baseline="30000" dirty="0">
                <a:latin typeface="Arial" panose="020B0604020202020204" pitchFamily="34" charset="0"/>
              </a:rPr>
              <a:t>/</a:t>
            </a:r>
            <a:r>
              <a:rPr lang="en-US" altLang="en-US" sz="1800" b="1" dirty="0">
                <a:latin typeface="Arial" panose="020B0604020202020204" pitchFamily="34" charset="0"/>
              </a:rPr>
              <a:t>t we …… to school now ?</a:t>
            </a:r>
            <a:endParaRPr lang="en-US" altLang="en-US" sz="1800" b="1" baseline="30000" dirty="0">
              <a:latin typeface="Arial" panose="020B0604020202020204" pitchFamily="34" charset="0"/>
            </a:endParaRPr>
          </a:p>
          <a:p>
            <a:pPr marL="342900" lvl="0" indent="-342900"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A. go		B. going	 	C. goes	   	D. went</a:t>
            </a:r>
            <a:endParaRPr lang="en-US" altLang="en-US" sz="1800" dirty="0">
              <a:latin typeface="Arial" panose="020B0604020202020204" pitchFamily="34" charset="0"/>
            </a:endParaRPr>
          </a:p>
          <a:p>
            <a:pPr marL="342900" lvl="0" indent="-342900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</a:rPr>
              <a:t>2. Should we ……… a song now ?  </a:t>
            </a:r>
            <a:endParaRPr lang="en-US" altLang="en-US" sz="1800" b="1" dirty="0">
              <a:latin typeface="Arial" panose="020B0604020202020204" pitchFamily="34" charset="0"/>
            </a:endParaRPr>
          </a:p>
          <a:p>
            <a:pPr marL="342900" lvl="0" indent="-342900"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A. sang		B. to sing	C. sings		D. sing</a:t>
            </a:r>
            <a:endParaRPr lang="en-US" altLang="en-US" sz="1800" dirty="0">
              <a:latin typeface="Arial" panose="020B0604020202020204" pitchFamily="34" charset="0"/>
            </a:endParaRPr>
          </a:p>
          <a:p>
            <a:pPr marL="342900" lvl="0" indent="-342900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</a:rPr>
              <a:t>3. Let</a:t>
            </a:r>
            <a:r>
              <a:rPr lang="en-US" altLang="en-US" sz="1800" b="1" baseline="30000" dirty="0">
                <a:latin typeface="Arial" panose="020B0604020202020204" pitchFamily="34" charset="0"/>
              </a:rPr>
              <a:t>/</a:t>
            </a:r>
            <a:r>
              <a:rPr lang="en-US" altLang="en-US" sz="1800" b="1" dirty="0">
                <a:latin typeface="Arial" panose="020B0604020202020204" pitchFamily="34" charset="0"/>
              </a:rPr>
              <a:t>s …….. in and play some computer games.</a:t>
            </a:r>
            <a:endParaRPr lang="en-US" altLang="en-US" sz="1800" b="1" dirty="0">
              <a:latin typeface="Arial" panose="020B0604020202020204" pitchFamily="34" charset="0"/>
            </a:endParaRPr>
          </a:p>
          <a:p>
            <a:pPr marL="342900" lvl="0" indent="-342900"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A. coming	B. come   	C. came 	D. comes</a:t>
            </a:r>
            <a:endParaRPr lang="en-US" altLang="en-US" sz="1800" dirty="0">
              <a:latin typeface="Arial" panose="020B0604020202020204" pitchFamily="34" charset="0"/>
            </a:endParaRPr>
          </a:p>
          <a:p>
            <a:pPr marL="342900" lvl="0" indent="-342900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</a:rPr>
              <a:t>4. Why don</a:t>
            </a:r>
            <a:r>
              <a:rPr lang="en-US" altLang="en-US" sz="1800" b="1" baseline="30000" dirty="0">
                <a:latin typeface="Arial" panose="020B0604020202020204" pitchFamily="34" charset="0"/>
              </a:rPr>
              <a:t>/</a:t>
            </a:r>
            <a:r>
              <a:rPr lang="en-US" altLang="en-US" sz="1800" b="1" dirty="0">
                <a:latin typeface="Arial" panose="020B0604020202020204" pitchFamily="34" charset="0"/>
              </a:rPr>
              <a:t>t we go swimming ?</a:t>
            </a:r>
            <a:endParaRPr lang="en-US" altLang="en-US" sz="1800" b="1" dirty="0">
              <a:latin typeface="Arial" panose="020B0604020202020204" pitchFamily="34" charset="0"/>
            </a:endParaRPr>
          </a:p>
          <a:p>
            <a:pPr marL="342900" lvl="0" indent="-342900"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A. Not		B. I don</a:t>
            </a:r>
            <a:r>
              <a:rPr lang="en-US" altLang="en-US" sz="1800" baseline="30000" dirty="0">
                <a:latin typeface="Arial" panose="020B0604020202020204" pitchFamily="34" charset="0"/>
              </a:rPr>
              <a:t>/</a:t>
            </a:r>
            <a:r>
              <a:rPr lang="en-US" altLang="en-US" sz="1800" dirty="0">
                <a:latin typeface="Arial" panose="020B0604020202020204" pitchFamily="34" charset="0"/>
              </a:rPr>
              <a:t>t  like	C. Sorry very much	D. Ok</a:t>
            </a:r>
            <a:endParaRPr lang="en-US" altLang="en-US" sz="1800" dirty="0">
              <a:latin typeface="Arial" panose="020B0604020202020204" pitchFamily="34" charset="0"/>
            </a:endParaRPr>
          </a:p>
          <a:p>
            <a:pPr marL="342900" lvl="0" indent="-342900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</a:rPr>
              <a:t>5. What are you doing ?  – We are ………… English.</a:t>
            </a:r>
            <a:endParaRPr lang="en-US" altLang="en-US" sz="1800" b="1" dirty="0">
              <a:latin typeface="Arial" panose="020B0604020202020204" pitchFamily="34" charset="0"/>
            </a:endParaRPr>
          </a:p>
          <a:p>
            <a:pPr marL="342900" lvl="0" indent="-342900" eaLnBrk="1" hangingPunct="1">
              <a:spcBef>
                <a:spcPct val="50000"/>
              </a:spcBef>
              <a:buFontTx/>
              <a:buAutoNum type="alphaUcPeriod"/>
            </a:pPr>
            <a:r>
              <a:rPr lang="en-US" altLang="en-US" sz="1800" dirty="0">
                <a:latin typeface="Arial" panose="020B0604020202020204" pitchFamily="34" charset="0"/>
              </a:rPr>
              <a:t>learning 	B. learned	C. learnt 		D. to learn</a:t>
            </a:r>
            <a:endParaRPr lang="en-US" altLang="en-US" sz="1800" dirty="0">
              <a:latin typeface="Arial" panose="020B0604020202020204" pitchFamily="34" charset="0"/>
            </a:endParaRPr>
          </a:p>
          <a:p>
            <a:pPr marL="342900" lvl="0" indent="-342900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</a:rPr>
              <a:t>6. Let/s try to learn English well. </a:t>
            </a:r>
            <a:endParaRPr lang="en-US" altLang="en-US" sz="1800" b="1" dirty="0">
              <a:latin typeface="Arial" panose="020B0604020202020204" pitchFamily="34" charset="0"/>
            </a:endParaRPr>
          </a:p>
          <a:p>
            <a:pPr marL="342900" lvl="0" indent="-342900"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A. Yes, I maybe	B. I</a:t>
            </a:r>
            <a:r>
              <a:rPr lang="en-US" altLang="en-US" sz="1800" baseline="30000" dirty="0">
                <a:latin typeface="Arial" panose="020B0604020202020204" pitchFamily="34" charset="0"/>
              </a:rPr>
              <a:t>/</a:t>
            </a:r>
            <a:r>
              <a:rPr lang="en-US" altLang="en-US" sz="1800" dirty="0">
                <a:latin typeface="Arial" panose="020B0604020202020204" pitchFamily="34" charset="0"/>
              </a:rPr>
              <a:t>d like	C. That’s great idea. 	D. Yes, I do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30729" name="Rectangle 7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CCFF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 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pic>
        <p:nvPicPr>
          <p:cNvPr id="30730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714375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31" name="Picture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2828626">
            <a:off x="1052513" y="90488"/>
            <a:ext cx="714375" cy="838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32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3037604">
            <a:off x="8177213" y="52388"/>
            <a:ext cx="714375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955" name="Rectangle 11"/>
          <p:cNvSpPr>
            <a:spLocks noGrp="1"/>
          </p:cNvSpPr>
          <p:nvPr>
            <p:ph type="title"/>
          </p:nvPr>
        </p:nvSpPr>
        <p:spPr>
          <a:xfrm>
            <a:off x="0" y="1143000"/>
            <a:ext cx="9144000" cy="4572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 sz="3200" b="1" u="sng" dirty="0">
                <a:solidFill>
                  <a:srgbClr val="003399"/>
                </a:solidFill>
              </a:rPr>
              <a:t>* Choose the best answer.</a:t>
            </a:r>
            <a:endParaRPr lang="en-US" altLang="en-US" sz="3200" b="1" u="sng" dirty="0">
              <a:solidFill>
                <a:srgbClr val="003399"/>
              </a:solidFill>
            </a:endParaRPr>
          </a:p>
        </p:txBody>
      </p:sp>
      <p:sp>
        <p:nvSpPr>
          <p:cNvPr id="30734" name="Rectangle 12"/>
          <p:cNvSpPr/>
          <p:nvPr/>
        </p:nvSpPr>
        <p:spPr>
          <a:xfrm>
            <a:off x="0" y="0"/>
            <a:ext cx="9144000" cy="110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990000"/>
                </a:solidFill>
                <a:latin typeface="Arial" panose="020B0604020202020204" pitchFamily="34" charset="0"/>
              </a:rPr>
              <a:t>                                                                                                     </a:t>
            </a:r>
            <a:endParaRPr lang="en-US" altLang="en-US" sz="1600" b="1" i="1" dirty="0">
              <a:solidFill>
                <a:srgbClr val="DB13C3"/>
              </a:solidFill>
              <a:latin typeface="Times New Roman" panose="02020603050405020304" pitchFamily="18" charset="0"/>
            </a:endParaRPr>
          </a:p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Period 31: 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.Vn3DH" pitchFamily="34" charset="0"/>
              </a:rPr>
              <a:t>Unit 6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: AFTER SCHOOL</a:t>
            </a:r>
            <a:b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Lesson 1 : A-  What do you do? A1 ( page 60 - 61)</a:t>
            </a:r>
            <a:endParaRPr lang="en-US" alt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500"/>
                                        <p:tgtEl>
                                          <p:spTgt spid="82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2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7" grpId="0" animBg="1"/>
      <p:bldP spid="8295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8306" name="Text Box 2"/>
          <p:cNvSpPr txBox="1"/>
          <p:nvPr/>
        </p:nvSpPr>
        <p:spPr>
          <a:xfrm>
            <a:off x="6248400" y="3444875"/>
            <a:ext cx="289560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Playing computer games</a:t>
            </a:r>
            <a:endParaRPr lang="en-US" altLang="en-US" sz="2400" b="1" dirty="0">
              <a:solidFill>
                <a:srgbClr val="000066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98313" name="Text Box 9"/>
          <p:cNvSpPr txBox="1"/>
          <p:nvPr/>
        </p:nvSpPr>
        <p:spPr>
          <a:xfrm>
            <a:off x="6477000" y="6400800"/>
            <a:ext cx="2438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Watching TV</a:t>
            </a:r>
            <a:endParaRPr lang="en-US" altLang="en-US" sz="2400" b="1" dirty="0">
              <a:solidFill>
                <a:srgbClr val="000066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98314" name="Text Box 10"/>
          <p:cNvSpPr txBox="1"/>
          <p:nvPr/>
        </p:nvSpPr>
        <p:spPr>
          <a:xfrm>
            <a:off x="3276600" y="3444875"/>
            <a:ext cx="274320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Swimming in the pool</a:t>
            </a:r>
            <a:endParaRPr lang="en-US" altLang="en-US" sz="2400" b="1" dirty="0">
              <a:solidFill>
                <a:srgbClr val="000066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98315" name="Text Box 11"/>
          <p:cNvSpPr txBox="1"/>
          <p:nvPr/>
        </p:nvSpPr>
        <p:spPr>
          <a:xfrm>
            <a:off x="3581400" y="6400800"/>
            <a:ext cx="24765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Playing soccer</a:t>
            </a:r>
            <a:endParaRPr lang="en-US" altLang="en-US" sz="2400" b="1" dirty="0">
              <a:solidFill>
                <a:srgbClr val="000066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98316" name="Text Box 12"/>
          <p:cNvSpPr txBox="1"/>
          <p:nvPr/>
        </p:nvSpPr>
        <p:spPr>
          <a:xfrm>
            <a:off x="304800" y="3444875"/>
            <a:ext cx="289560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Reading/ studying </a:t>
            </a:r>
            <a:endParaRPr lang="en-US" altLang="en-US" sz="2400" b="1" dirty="0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in the library</a:t>
            </a:r>
            <a:endParaRPr lang="en-US" altLang="en-US" sz="2400" b="1" dirty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98317" name="Text Box 13"/>
          <p:cNvSpPr txBox="1"/>
          <p:nvPr/>
        </p:nvSpPr>
        <p:spPr>
          <a:xfrm>
            <a:off x="228600" y="6400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Going to the movies</a:t>
            </a:r>
            <a:endParaRPr lang="en-US" altLang="en-US" sz="2400" b="1" dirty="0">
              <a:solidFill>
                <a:srgbClr val="000066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31752" name="Text Box 14"/>
          <p:cNvSpPr txBox="1"/>
          <p:nvPr/>
        </p:nvSpPr>
        <p:spPr>
          <a:xfrm>
            <a:off x="2819400" y="76200"/>
            <a:ext cx="58674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6. After school – Lesson 2. </a:t>
            </a: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A2</a:t>
            </a:r>
            <a:endParaRPr lang="en-US" altLang="en-US" sz="20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8319" name="Text Box 15"/>
          <p:cNvSpPr txBox="1"/>
          <p:nvPr/>
        </p:nvSpPr>
        <p:spPr>
          <a:xfrm>
            <a:off x="685800" y="838200"/>
            <a:ext cx="7696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3399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* Look at these activities. Label the pictures.</a:t>
            </a:r>
            <a:endParaRPr lang="en-US" altLang="en-US" sz="2400" b="1" dirty="0">
              <a:solidFill>
                <a:srgbClr val="003399"/>
              </a:solidFill>
              <a:latin typeface="Comic Sans MS" panose="030F0702030302020204" pitchFamily="66" charset="0"/>
              <a:ea typeface="Arial" panose="020B0604020202020204" pitchFamily="34" charset="0"/>
            </a:endParaRPr>
          </a:p>
        </p:txBody>
      </p:sp>
      <p:sp>
        <p:nvSpPr>
          <p:cNvPr id="98320" name="Text Box 16"/>
          <p:cNvSpPr txBox="1"/>
          <p:nvPr/>
        </p:nvSpPr>
        <p:spPr>
          <a:xfrm>
            <a:off x="-76200" y="6324600"/>
            <a:ext cx="457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endParaRPr lang="en-US" altLang="en-US" sz="18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8321" name="Text Box 17"/>
          <p:cNvSpPr txBox="1"/>
          <p:nvPr/>
        </p:nvSpPr>
        <p:spPr>
          <a:xfrm>
            <a:off x="2819400" y="3276600"/>
            <a:ext cx="457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endParaRPr lang="en-US" altLang="en-US" sz="18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8322" name="Text Box 18"/>
          <p:cNvSpPr txBox="1"/>
          <p:nvPr/>
        </p:nvSpPr>
        <p:spPr>
          <a:xfrm>
            <a:off x="3048000" y="6324600"/>
            <a:ext cx="381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endParaRPr lang="en-US" altLang="en-US" sz="18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8323" name="Text Box 19"/>
          <p:cNvSpPr txBox="1"/>
          <p:nvPr/>
        </p:nvSpPr>
        <p:spPr>
          <a:xfrm>
            <a:off x="6172200" y="6338888"/>
            <a:ext cx="4572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  <a:endParaRPr lang="en-US" altLang="en-US" sz="18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8324" name="Text Box 20"/>
          <p:cNvSpPr txBox="1"/>
          <p:nvPr/>
        </p:nvSpPr>
        <p:spPr>
          <a:xfrm>
            <a:off x="0" y="3200400"/>
            <a:ext cx="381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lang="en-US" altLang="en-US" sz="18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8325" name="Text Box 21"/>
          <p:cNvSpPr txBox="1"/>
          <p:nvPr/>
        </p:nvSpPr>
        <p:spPr>
          <a:xfrm>
            <a:off x="5867400" y="3276600"/>
            <a:ext cx="457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endParaRPr lang="en-US" altLang="en-US" sz="18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98354" name="Group 50"/>
          <p:cNvGrpSpPr/>
          <p:nvPr/>
        </p:nvGrpSpPr>
        <p:grpSpPr>
          <a:xfrm>
            <a:off x="184150" y="1447800"/>
            <a:ext cx="2863850" cy="1828800"/>
            <a:chOff x="116" y="912"/>
            <a:chExt cx="1804" cy="1152"/>
          </a:xfrm>
        </p:grpSpPr>
        <p:pic>
          <p:nvPicPr>
            <p:cNvPr id="31778" name="Picture 2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92" y="912"/>
              <a:ext cx="1728" cy="1152"/>
            </a:xfrm>
            <a:prstGeom prst="rect">
              <a:avLst/>
            </a:prstGeom>
            <a:noFill/>
            <a:ln w="28575" cap="flat" cmpd="sng">
              <a:solidFill>
                <a:srgbClr val="8000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31779" name="Oval 25"/>
            <p:cNvSpPr/>
            <p:nvPr/>
          </p:nvSpPr>
          <p:spPr>
            <a:xfrm>
              <a:off x="116" y="912"/>
              <a:ext cx="316" cy="240"/>
            </a:xfrm>
            <a:prstGeom prst="ellipse">
              <a:avLst/>
            </a:prstGeom>
            <a:solidFill>
              <a:srgbClr val="00FF00"/>
            </a:solidFill>
            <a:ln w="28575" cap="flat" cmpd="sng">
              <a:solidFill>
                <a:srgbClr val="80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i="1" dirty="0">
                  <a:solidFill>
                    <a:srgbClr val="FF0000"/>
                  </a:solidFill>
                  <a:latin typeface="Arial Narrow" pitchFamily="34" charset="0"/>
                  <a:cs typeface="Arial" panose="020B0604020202020204" pitchFamily="34" charset="0"/>
                </a:rPr>
                <a:t>1</a:t>
              </a:r>
              <a:endParaRPr lang="en-US" altLang="en-US" b="1" i="1" dirty="0">
                <a:solidFill>
                  <a:srgbClr val="FF0000"/>
                </a:solidFill>
                <a:latin typeface="Arial Narrow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98330" name="Group 26"/>
          <p:cNvGrpSpPr/>
          <p:nvPr/>
        </p:nvGrpSpPr>
        <p:grpSpPr>
          <a:xfrm>
            <a:off x="3276600" y="1447800"/>
            <a:ext cx="2819400" cy="1857375"/>
            <a:chOff x="4224" y="672"/>
            <a:chExt cx="1392" cy="1170"/>
          </a:xfrm>
        </p:grpSpPr>
        <p:pic>
          <p:nvPicPr>
            <p:cNvPr id="31776" name="Picture 2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72" y="690"/>
              <a:ext cx="1344" cy="1152"/>
            </a:xfrm>
            <a:prstGeom prst="rect">
              <a:avLst/>
            </a:prstGeom>
            <a:noFill/>
            <a:ln w="28575" cap="flat" cmpd="sng">
              <a:solidFill>
                <a:srgbClr val="8000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31777" name="Oval 28"/>
            <p:cNvSpPr/>
            <p:nvPr/>
          </p:nvSpPr>
          <p:spPr>
            <a:xfrm>
              <a:off x="4224" y="672"/>
              <a:ext cx="240" cy="240"/>
            </a:xfrm>
            <a:prstGeom prst="ellipse">
              <a:avLst/>
            </a:prstGeom>
            <a:solidFill>
              <a:srgbClr val="00FF00"/>
            </a:solidFill>
            <a:ln w="28575" cap="flat" cmpd="sng">
              <a:solidFill>
                <a:srgbClr val="80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i="1" dirty="0">
                  <a:solidFill>
                    <a:srgbClr val="FF0000"/>
                  </a:solidFill>
                  <a:latin typeface="Arial Narrow" pitchFamily="34" charset="0"/>
                  <a:cs typeface="Arial" panose="020B0604020202020204" pitchFamily="34" charset="0"/>
                </a:rPr>
                <a:t>2</a:t>
              </a:r>
              <a:endParaRPr lang="en-US" altLang="en-US" b="1" i="1" dirty="0">
                <a:solidFill>
                  <a:srgbClr val="FF0000"/>
                </a:solidFill>
                <a:latin typeface="Arial Narrow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98350" name="Group 46"/>
          <p:cNvGrpSpPr/>
          <p:nvPr/>
        </p:nvGrpSpPr>
        <p:grpSpPr>
          <a:xfrm>
            <a:off x="6324600" y="1409700"/>
            <a:ext cx="2606675" cy="1866900"/>
            <a:chOff x="3984" y="672"/>
            <a:chExt cx="1642" cy="1176"/>
          </a:xfrm>
        </p:grpSpPr>
        <p:pic>
          <p:nvPicPr>
            <p:cNvPr id="31774" name="Picture 3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94" y="696"/>
              <a:ext cx="1632" cy="1152"/>
            </a:xfrm>
            <a:prstGeom prst="rect">
              <a:avLst/>
            </a:prstGeom>
            <a:noFill/>
            <a:ln w="28575" cap="flat" cmpd="sng">
              <a:solidFill>
                <a:srgbClr val="8000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31775" name="Oval 34"/>
            <p:cNvSpPr/>
            <p:nvPr/>
          </p:nvSpPr>
          <p:spPr>
            <a:xfrm>
              <a:off x="3984" y="672"/>
              <a:ext cx="298" cy="240"/>
            </a:xfrm>
            <a:prstGeom prst="ellipse">
              <a:avLst/>
            </a:prstGeom>
            <a:solidFill>
              <a:srgbClr val="00FF00"/>
            </a:solidFill>
            <a:ln w="28575" cap="flat" cmpd="sng">
              <a:solidFill>
                <a:srgbClr val="80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i="1" dirty="0">
                  <a:solidFill>
                    <a:srgbClr val="FF0000"/>
                  </a:solidFill>
                  <a:latin typeface="Arial Narrow" pitchFamily="34" charset="0"/>
                  <a:cs typeface="Arial" panose="020B0604020202020204" pitchFamily="34" charset="0"/>
                </a:rPr>
                <a:t>3</a:t>
              </a:r>
              <a:endParaRPr lang="en-US" altLang="en-US" b="1" i="1" dirty="0">
                <a:solidFill>
                  <a:srgbClr val="FF0000"/>
                </a:solidFill>
                <a:latin typeface="Arial Narrow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98339" name="Group 35"/>
          <p:cNvGrpSpPr/>
          <p:nvPr/>
        </p:nvGrpSpPr>
        <p:grpSpPr>
          <a:xfrm>
            <a:off x="228600" y="4419600"/>
            <a:ext cx="2819400" cy="1828800"/>
            <a:chOff x="4224" y="1908"/>
            <a:chExt cx="1392" cy="1152"/>
          </a:xfrm>
        </p:grpSpPr>
        <p:pic>
          <p:nvPicPr>
            <p:cNvPr id="31772" name="Picture 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72" y="1908"/>
              <a:ext cx="1344" cy="1152"/>
            </a:xfrm>
            <a:prstGeom prst="rect">
              <a:avLst/>
            </a:prstGeom>
            <a:noFill/>
            <a:ln w="28575" cap="flat" cmpd="sng">
              <a:solidFill>
                <a:srgbClr val="8000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31773" name="Oval 37"/>
            <p:cNvSpPr/>
            <p:nvPr/>
          </p:nvSpPr>
          <p:spPr>
            <a:xfrm>
              <a:off x="4224" y="1920"/>
              <a:ext cx="240" cy="240"/>
            </a:xfrm>
            <a:prstGeom prst="ellipse">
              <a:avLst/>
            </a:prstGeom>
            <a:solidFill>
              <a:srgbClr val="00FF00"/>
            </a:solidFill>
            <a:ln w="28575" cap="flat" cmpd="sng">
              <a:solidFill>
                <a:srgbClr val="80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i="1" dirty="0">
                  <a:solidFill>
                    <a:srgbClr val="FF0000"/>
                  </a:solidFill>
                  <a:latin typeface="Arial Narrow" pitchFamily="34" charset="0"/>
                  <a:cs typeface="Arial" panose="020B0604020202020204" pitchFamily="34" charset="0"/>
                </a:rPr>
                <a:t>4</a:t>
              </a:r>
              <a:endParaRPr lang="en-US" altLang="en-US" b="1" i="1" dirty="0">
                <a:solidFill>
                  <a:srgbClr val="FF0000"/>
                </a:solidFill>
                <a:latin typeface="Arial Narrow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98356" name="Group 52"/>
          <p:cNvGrpSpPr/>
          <p:nvPr/>
        </p:nvGrpSpPr>
        <p:grpSpPr>
          <a:xfrm>
            <a:off x="3200400" y="4419600"/>
            <a:ext cx="2895600" cy="1828800"/>
            <a:chOff x="2016" y="2784"/>
            <a:chExt cx="1824" cy="1152"/>
          </a:xfrm>
        </p:grpSpPr>
        <p:pic>
          <p:nvPicPr>
            <p:cNvPr id="31770" name="Picture 3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12" y="2784"/>
              <a:ext cx="1728" cy="1152"/>
            </a:xfrm>
            <a:prstGeom prst="rect">
              <a:avLst/>
            </a:prstGeom>
            <a:noFill/>
            <a:ln w="28575" cap="flat" cmpd="sng">
              <a:solidFill>
                <a:srgbClr val="8000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31771" name="Oval 40"/>
            <p:cNvSpPr/>
            <p:nvPr/>
          </p:nvSpPr>
          <p:spPr>
            <a:xfrm>
              <a:off x="2016" y="2784"/>
              <a:ext cx="316" cy="240"/>
            </a:xfrm>
            <a:prstGeom prst="ellipse">
              <a:avLst/>
            </a:prstGeom>
            <a:solidFill>
              <a:srgbClr val="00FF00"/>
            </a:solidFill>
            <a:ln w="28575" cap="flat" cmpd="sng">
              <a:solidFill>
                <a:srgbClr val="80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i="1" dirty="0">
                  <a:solidFill>
                    <a:srgbClr val="FF0000"/>
                  </a:solidFill>
                  <a:latin typeface="Arial Narrow" pitchFamily="34" charset="0"/>
                  <a:cs typeface="Arial" panose="020B0604020202020204" pitchFamily="34" charset="0"/>
                </a:rPr>
                <a:t>5</a:t>
              </a:r>
              <a:endParaRPr lang="en-US" altLang="en-US" b="1" i="1" dirty="0">
                <a:solidFill>
                  <a:srgbClr val="FF0000"/>
                </a:solidFill>
                <a:latin typeface="Arial Narrow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98345" name="Group 41"/>
          <p:cNvGrpSpPr/>
          <p:nvPr/>
        </p:nvGrpSpPr>
        <p:grpSpPr>
          <a:xfrm>
            <a:off x="6324600" y="4410075"/>
            <a:ext cx="2590800" cy="1838325"/>
            <a:chOff x="4272" y="3120"/>
            <a:chExt cx="1344" cy="1158"/>
          </a:xfrm>
        </p:grpSpPr>
        <p:pic>
          <p:nvPicPr>
            <p:cNvPr id="31768" name="Picture 4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72" y="3126"/>
              <a:ext cx="1344" cy="1152"/>
            </a:xfrm>
            <a:prstGeom prst="rect">
              <a:avLst/>
            </a:prstGeom>
            <a:noFill/>
            <a:ln w="28575" cap="flat" cmpd="sng">
              <a:solidFill>
                <a:srgbClr val="8000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31769" name="Oval 43"/>
            <p:cNvSpPr/>
            <p:nvPr/>
          </p:nvSpPr>
          <p:spPr>
            <a:xfrm>
              <a:off x="4272" y="3120"/>
              <a:ext cx="240" cy="240"/>
            </a:xfrm>
            <a:prstGeom prst="ellipse">
              <a:avLst/>
            </a:prstGeom>
            <a:solidFill>
              <a:srgbClr val="00FF00"/>
            </a:solidFill>
            <a:ln w="28575" cap="flat" cmpd="sng">
              <a:solidFill>
                <a:srgbClr val="80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i="1" dirty="0">
                  <a:solidFill>
                    <a:srgbClr val="FF0000"/>
                  </a:solidFill>
                  <a:latin typeface="Arial Narrow" pitchFamily="34" charset="0"/>
                  <a:cs typeface="Arial" panose="020B0604020202020204" pitchFamily="34" charset="0"/>
                </a:rPr>
                <a:t>6</a:t>
              </a:r>
              <a:endParaRPr lang="en-US" altLang="en-US" b="1" i="1" dirty="0">
                <a:solidFill>
                  <a:srgbClr val="FF0000"/>
                </a:solidFill>
                <a:latin typeface="Arial Narrow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98352" name="Text Box 48"/>
          <p:cNvSpPr txBox="1"/>
          <p:nvPr/>
        </p:nvSpPr>
        <p:spPr>
          <a:xfrm>
            <a:off x="152400" y="381000"/>
            <a:ext cx="5715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Arial Narrow" pitchFamily="34" charset="0"/>
                <a:cs typeface="Arial" panose="020B0604020202020204" pitchFamily="34" charset="0"/>
              </a:rPr>
              <a:t>A 2. PRACTICE WITH A PARTNER.</a:t>
            </a:r>
            <a:endParaRPr lang="en-US" altLang="en-US" sz="2400" b="1" dirty="0">
              <a:solidFill>
                <a:srgbClr val="FF0000"/>
              </a:solidFill>
              <a:latin typeface="Arial Narrow" pitchFamily="34" charset="0"/>
              <a:ea typeface="Arial" panose="020B0604020202020204" pitchFamily="34" charset="0"/>
            </a:endParaRPr>
          </a:p>
        </p:txBody>
      </p:sp>
      <p:pic>
        <p:nvPicPr>
          <p:cNvPr id="98358" name="Picture 54" descr="j02515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7200" y="457200"/>
            <a:ext cx="838200" cy="914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8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8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8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8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98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983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983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983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8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8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98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8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8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98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8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8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98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8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8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98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8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8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98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983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983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983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983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983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983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983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983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/>
      <p:bldP spid="98313" grpId="0"/>
      <p:bldP spid="98314" grpId="0"/>
      <p:bldP spid="98315" grpId="0"/>
      <p:bldP spid="98316" grpId="0"/>
      <p:bldP spid="98317" grpId="0"/>
      <p:bldP spid="98319" grpId="0"/>
      <p:bldP spid="98320" grpId="0"/>
      <p:bldP spid="98321" grpId="0"/>
      <p:bldP spid="98322" grpId="0"/>
      <p:bldP spid="98323" grpId="0"/>
      <p:bldP spid="98324" grpId="0"/>
      <p:bldP spid="98325" grpId="0"/>
      <p:bldP spid="9835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22" name="AutoShape 2"/>
          <p:cNvSpPr/>
          <p:nvPr/>
        </p:nvSpPr>
        <p:spPr>
          <a:xfrm>
            <a:off x="1828800" y="2286000"/>
            <a:ext cx="5638800" cy="2819400"/>
          </a:xfrm>
          <a:prstGeom prst="cloudCallout">
            <a:avLst>
              <a:gd name="adj1" fmla="val 1435"/>
              <a:gd name="adj2" fmla="val 19032"/>
            </a:avLst>
          </a:prstGeom>
          <a:solidFill>
            <a:srgbClr val="0066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What do you usually do after school?</a:t>
            </a:r>
            <a:endParaRPr lang="en-US" altLang="en-US" sz="40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23" name="Rectangle 3"/>
          <p:cNvSpPr/>
          <p:nvPr/>
        </p:nvSpPr>
        <p:spPr>
          <a:xfrm>
            <a:off x="457200" y="533400"/>
            <a:ext cx="8458200" cy="8382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A2. 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b) Ask and answer.</a:t>
            </a:r>
            <a:endParaRPr lang="en-US" altLang="en-US" sz="24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2" name="Text Box 4"/>
          <p:cNvSpPr txBox="1"/>
          <p:nvPr/>
        </p:nvSpPr>
        <p:spPr>
          <a:xfrm>
            <a:off x="3505200" y="76200"/>
            <a:ext cx="54864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6. After school – Lesson 2. A2</a:t>
            </a:r>
            <a:endParaRPr lang="en-US" altLang="en-US" sz="2000" dirty="0">
              <a:solidFill>
                <a:srgbClr val="0066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1928" name="Rectangle 8"/>
          <p:cNvSpPr/>
          <p:nvPr/>
        </p:nvSpPr>
        <p:spPr>
          <a:xfrm>
            <a:off x="152400" y="533400"/>
            <a:ext cx="8991600" cy="8382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A2b. 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Write a sentence for each day of the week. Use these adverbs:</a:t>
            </a:r>
            <a:endParaRPr lang="en-US" altLang="en-US" sz="24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35" name="Text Box 15">
            <a:hlinkClick r:id="rId1" action="ppaction://hlinksldjump"/>
          </p:cNvPr>
          <p:cNvSpPr txBox="1"/>
          <p:nvPr/>
        </p:nvSpPr>
        <p:spPr>
          <a:xfrm>
            <a:off x="609600" y="1420813"/>
            <a:ext cx="8153400" cy="636587"/>
          </a:xfrm>
          <a:prstGeom prst="rect">
            <a:avLst/>
          </a:prstGeom>
          <a:solidFill>
            <a:srgbClr val="FFFF00"/>
          </a:solidFill>
          <a:ln w="57150" cap="flat" cmpd="thinThick">
            <a:solidFill>
              <a:srgbClr val="8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Arial Narrow" pitchFamily="34" charset="0"/>
                <a:cs typeface="Arial" panose="020B0604020202020204" pitchFamily="34" charset="0"/>
              </a:rPr>
              <a:t>always</a:t>
            </a:r>
            <a:r>
              <a:rPr lang="en-US" altLang="en-US" b="1" dirty="0">
                <a:latin typeface="Arial Narrow" pitchFamily="34" charset="0"/>
                <a:cs typeface="Arial" panose="020B0604020202020204" pitchFamily="34" charset="0"/>
              </a:rPr>
              <a:t>     </a:t>
            </a:r>
            <a:r>
              <a:rPr lang="en-US" altLang="en-US" b="1" dirty="0">
                <a:solidFill>
                  <a:srgbClr val="FF0000"/>
                </a:solidFill>
                <a:latin typeface="Arial Narrow" pitchFamily="34" charset="0"/>
                <a:cs typeface="Arial" panose="020B0604020202020204" pitchFamily="34" charset="0"/>
              </a:rPr>
              <a:t>usually    often</a:t>
            </a:r>
            <a:r>
              <a:rPr lang="en-US" altLang="en-US" b="1" dirty="0">
                <a:latin typeface="Arial Narrow" pitchFamily="34" charset="0"/>
                <a:cs typeface="Arial" panose="020B0604020202020204" pitchFamily="34" charset="0"/>
              </a:rPr>
              <a:t>    </a:t>
            </a:r>
            <a:r>
              <a:rPr lang="en-US" altLang="en-US" b="1" dirty="0">
                <a:solidFill>
                  <a:srgbClr val="FF0000"/>
                </a:solidFill>
                <a:latin typeface="Arial Narrow" pitchFamily="34" charset="0"/>
                <a:cs typeface="Arial" panose="020B0604020202020204" pitchFamily="34" charset="0"/>
              </a:rPr>
              <a:t>sometimes    never</a:t>
            </a:r>
            <a:endParaRPr lang="en-US" altLang="en-US" b="1" dirty="0">
              <a:solidFill>
                <a:srgbClr val="FF0000"/>
              </a:solidFill>
              <a:latin typeface="Arial Narrow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81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animBg="1"/>
      <p:bldP spid="81922" grpId="1" animBg="1"/>
      <p:bldP spid="81923" grpId="0" animBg="1"/>
      <p:bldP spid="81928" grpId="0" animBg="1"/>
      <p:bldP spid="8193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Rectangle 3"/>
          <p:cNvSpPr/>
          <p:nvPr/>
        </p:nvSpPr>
        <p:spPr>
          <a:xfrm>
            <a:off x="381000" y="457200"/>
            <a:ext cx="8458200" cy="8382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A2. 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b) Ask and answer</a:t>
            </a:r>
            <a:endParaRPr lang="en-US" altLang="en-US" sz="24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5" name="Text Box 4"/>
          <p:cNvSpPr txBox="1"/>
          <p:nvPr/>
        </p:nvSpPr>
        <p:spPr>
          <a:xfrm>
            <a:off x="3505200" y="76200"/>
            <a:ext cx="54864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6. After school – Lesson 2. A2</a:t>
            </a:r>
            <a:endParaRPr lang="en-US" altLang="en-US" sz="2000" dirty="0">
              <a:solidFill>
                <a:srgbClr val="0066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1381" name="Text Box 5"/>
          <p:cNvSpPr txBox="1"/>
          <p:nvPr/>
        </p:nvSpPr>
        <p:spPr>
          <a:xfrm>
            <a:off x="228600" y="4830763"/>
            <a:ext cx="85344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eaLnBrk="1" hangingPunct="1">
              <a:spcBef>
                <a:spcPct val="50000"/>
              </a:spcBef>
              <a:buAutoNum type="alphaUcPeriod"/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How often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do you study in the library after school?</a:t>
            </a:r>
            <a:endParaRPr lang="en-US" altLang="en-US" sz="2800" b="1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01382" name="Text Box 6"/>
          <p:cNvSpPr txBox="1"/>
          <p:nvPr/>
        </p:nvSpPr>
        <p:spPr>
          <a:xfrm>
            <a:off x="228600" y="5562600"/>
            <a:ext cx="89154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B. I 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always/ usually/ sometimes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study in the library after   school.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33798" name="Rectangle 7"/>
          <p:cNvSpPr/>
          <p:nvPr/>
        </p:nvSpPr>
        <p:spPr>
          <a:xfrm>
            <a:off x="76200" y="457200"/>
            <a:ext cx="8991600" cy="8382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A2b. 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Write a sentence for each day of the week. Use these adverbs:</a:t>
            </a:r>
            <a:endParaRPr lang="en-US" altLang="en-US" sz="24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1384" name="Rectangle 8"/>
          <p:cNvSpPr/>
          <p:nvPr/>
        </p:nvSpPr>
        <p:spPr>
          <a:xfrm>
            <a:off x="228600" y="2209800"/>
            <a:ext cx="8763000" cy="8382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*Now ask and answer questions using “How often....?”</a:t>
            </a:r>
            <a:endParaRPr lang="en-US" altLang="en-US" sz="28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1385" name="Picture 9" descr="UNIT6_59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81800" y="2819400"/>
            <a:ext cx="2286000" cy="1751013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01386" name="Text Box 10"/>
          <p:cNvSpPr txBox="1"/>
          <p:nvPr/>
        </p:nvSpPr>
        <p:spPr>
          <a:xfrm>
            <a:off x="373063" y="3276600"/>
            <a:ext cx="6319837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Comic Sans MS" panose="030F0702030302020204" pitchFamily="66" charset="0"/>
              </a:rPr>
              <a:t>EX:-What do you do after school?</a:t>
            </a:r>
            <a:r>
              <a:rPr lang="en-US" altLang="en-US" sz="18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endParaRPr lang="en-US" altLang="en-US" sz="1800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101387" name="Text Box 11"/>
          <p:cNvSpPr txBox="1"/>
          <p:nvPr/>
        </p:nvSpPr>
        <p:spPr>
          <a:xfrm>
            <a:off x="1033463" y="3962400"/>
            <a:ext cx="4452937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Comic Sans MS" panose="030F0702030302020204" pitchFamily="66" charset="0"/>
              </a:rPr>
              <a:t>- I study in the library.</a:t>
            </a:r>
            <a:endParaRPr lang="en-US" altLang="en-US" sz="28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01388" name="Text Box 12"/>
          <p:cNvSpPr txBox="1"/>
          <p:nvPr/>
        </p:nvSpPr>
        <p:spPr>
          <a:xfrm>
            <a:off x="152400" y="2038350"/>
            <a:ext cx="8991600" cy="2076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>
                <a:solidFill>
                  <a:srgbClr val="8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On Mondays, I </a:t>
            </a:r>
            <a:r>
              <a:rPr lang="en-US" altLang="en-US" sz="2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often</a:t>
            </a:r>
            <a:r>
              <a:rPr lang="en-US" altLang="en-US" sz="2600" b="1" dirty="0">
                <a:solidFill>
                  <a:srgbClr val="8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do my homework with Hoa after school.</a:t>
            </a:r>
            <a:endParaRPr lang="en-US" altLang="en-US" sz="2600" b="1" dirty="0">
              <a:solidFill>
                <a:srgbClr val="8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>
                <a:solidFill>
                  <a:srgbClr val="8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On Tuesdays, I </a:t>
            </a:r>
            <a:r>
              <a:rPr lang="en-US" altLang="en-US" sz="2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sometimes</a:t>
            </a:r>
            <a:r>
              <a:rPr lang="en-US" altLang="en-US" sz="2600" b="1" dirty="0">
                <a:solidFill>
                  <a:srgbClr val="8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go swimming with my friends after school.</a:t>
            </a:r>
            <a:endParaRPr lang="en-US" altLang="en-US" sz="2600" b="1" dirty="0">
              <a:solidFill>
                <a:srgbClr val="8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>
                <a:solidFill>
                  <a:srgbClr val="8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On Wednesdays, I </a:t>
            </a:r>
            <a:r>
              <a:rPr lang="en-US" altLang="en-US" sz="2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never</a:t>
            </a:r>
            <a:r>
              <a:rPr lang="en-US" altLang="en-US" sz="2600" b="1" dirty="0">
                <a:solidFill>
                  <a:srgbClr val="8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…</a:t>
            </a:r>
            <a:r>
              <a:rPr lang="en-US" altLang="en-US" sz="2600" b="1" dirty="0">
                <a:solidFill>
                  <a:srgbClr val="8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…</a:t>
            </a:r>
            <a:r>
              <a:rPr lang="en-US" altLang="en-US" sz="2600" b="1" dirty="0">
                <a:solidFill>
                  <a:srgbClr val="8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…</a:t>
            </a:r>
            <a:r>
              <a:rPr lang="en-US" altLang="en-US" sz="2600" b="1" dirty="0">
                <a:solidFill>
                  <a:srgbClr val="8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…</a:t>
            </a:r>
            <a:r>
              <a:rPr lang="en-US" altLang="en-US" sz="2600" b="1" dirty="0">
                <a:solidFill>
                  <a:srgbClr val="8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…</a:t>
            </a:r>
            <a:r>
              <a:rPr lang="en-US" altLang="en-US" sz="2600" b="1" dirty="0">
                <a:solidFill>
                  <a:srgbClr val="8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altLang="en-US" sz="2600" b="1" dirty="0">
              <a:solidFill>
                <a:srgbClr val="80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33804" name="Text Box 13">
            <a:hlinkClick r:id="rId2" action="ppaction://hlinksldjump"/>
          </p:cNvPr>
          <p:cNvSpPr txBox="1"/>
          <p:nvPr/>
        </p:nvSpPr>
        <p:spPr>
          <a:xfrm>
            <a:off x="609600" y="1344613"/>
            <a:ext cx="8153400" cy="636587"/>
          </a:xfrm>
          <a:prstGeom prst="rect">
            <a:avLst/>
          </a:prstGeom>
          <a:solidFill>
            <a:srgbClr val="FFFF00"/>
          </a:solidFill>
          <a:ln w="57150" cap="flat" cmpd="thinThick">
            <a:solidFill>
              <a:srgbClr val="8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Arial Narrow" pitchFamily="34" charset="0"/>
                <a:cs typeface="Arial" panose="020B0604020202020204" pitchFamily="34" charset="0"/>
              </a:rPr>
              <a:t>always</a:t>
            </a:r>
            <a:r>
              <a:rPr lang="en-US" altLang="en-US" b="1" dirty="0">
                <a:latin typeface="Arial Narrow" pitchFamily="34" charset="0"/>
                <a:cs typeface="Arial" panose="020B0604020202020204" pitchFamily="34" charset="0"/>
              </a:rPr>
              <a:t>     </a:t>
            </a:r>
            <a:r>
              <a:rPr lang="en-US" altLang="en-US" b="1" dirty="0">
                <a:solidFill>
                  <a:srgbClr val="FF0000"/>
                </a:solidFill>
                <a:latin typeface="Arial Narrow" pitchFamily="34" charset="0"/>
                <a:cs typeface="Arial" panose="020B0604020202020204" pitchFamily="34" charset="0"/>
              </a:rPr>
              <a:t>usually    often</a:t>
            </a:r>
            <a:r>
              <a:rPr lang="en-US" altLang="en-US" b="1" dirty="0">
                <a:latin typeface="Arial Narrow" pitchFamily="34" charset="0"/>
                <a:cs typeface="Arial" panose="020B0604020202020204" pitchFamily="34" charset="0"/>
              </a:rPr>
              <a:t>    </a:t>
            </a:r>
            <a:r>
              <a:rPr lang="en-US" altLang="en-US" b="1" dirty="0">
                <a:solidFill>
                  <a:srgbClr val="FF0000"/>
                </a:solidFill>
                <a:latin typeface="Arial Narrow" pitchFamily="34" charset="0"/>
                <a:cs typeface="Arial" panose="020B0604020202020204" pitchFamily="34" charset="0"/>
              </a:rPr>
              <a:t>sometimes    never</a:t>
            </a:r>
            <a:endParaRPr lang="en-US" altLang="en-US" b="1" dirty="0">
              <a:solidFill>
                <a:srgbClr val="FF0000"/>
              </a:solidFill>
              <a:latin typeface="Arial Narrow" pitchFamily="34" charset="0"/>
              <a:ea typeface="Arial" panose="020B0604020202020204" pitchFamily="34" charset="0"/>
            </a:endParaRPr>
          </a:p>
        </p:txBody>
      </p:sp>
      <p:pic>
        <p:nvPicPr>
          <p:cNvPr id="101390" name="Picture 14" descr="j01743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7763" y="5334000"/>
            <a:ext cx="21336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391" name="Picture 15" descr="Tay viÕt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4114800"/>
            <a:ext cx="1181100" cy="904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1392" name="Rectangle 16"/>
          <p:cNvSpPr/>
          <p:nvPr/>
        </p:nvSpPr>
        <p:spPr>
          <a:xfrm>
            <a:off x="76200" y="457200"/>
            <a:ext cx="8991600" cy="8382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A2b. 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Write a sentence </a:t>
            </a:r>
            <a:r>
              <a:rPr lang="en-US" altLang="en-US" sz="2400" b="1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for each day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of the week. Use these adverbs:</a:t>
            </a:r>
            <a:endParaRPr lang="en-US" altLang="en-US" sz="24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1393" name="Picture 17" descr="j02515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3352800"/>
            <a:ext cx="1295400" cy="1524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1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1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101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01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101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0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101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101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1" grpId="0"/>
      <p:bldP spid="101382" grpId="0"/>
      <p:bldP spid="101384" grpId="0" animBg="1"/>
      <p:bldP spid="101386" grpId="0"/>
      <p:bldP spid="101386" grpId="1"/>
      <p:bldP spid="101387" grpId="0"/>
      <p:bldP spid="101387" grpId="1"/>
      <p:bldP spid="101388" grpId="0"/>
      <p:bldP spid="101388" grpId="1"/>
      <p:bldP spid="10139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WordArt 2"/>
          <p:cNvSpPr>
            <a:spLocks noTextEdit="1"/>
          </p:cNvSpPr>
          <p:nvPr/>
        </p:nvSpPr>
        <p:spPr>
          <a:xfrm>
            <a:off x="2209800" y="304800"/>
            <a:ext cx="4419600" cy="11430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HOMEWORK</a:t>
            </a:r>
            <a:endParaRPr lang="en-US" sz="360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34819" name="Rectangle 3"/>
          <p:cNvSpPr/>
          <p:nvPr/>
        </p:nvSpPr>
        <p:spPr>
          <a:xfrm>
            <a:off x="304800" y="1752600"/>
            <a:ext cx="8610600" cy="2060575"/>
          </a:xfrm>
          <a:prstGeom prst="rect">
            <a:avLst/>
          </a:prstGeom>
          <a:noFill/>
          <a:ln w="19050" cap="flat" cmpd="sng">
            <a:solidFill>
              <a:srgbClr val="A5002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Char char="-"/>
            </a:pP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Learn new words by heart.</a:t>
            </a:r>
            <a:endParaRPr lang="en-US" altLang="en-US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FontTx/>
              <a:buChar char="-"/>
            </a:pP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Redo EX A1, A2.</a:t>
            </a:r>
            <a:endParaRPr lang="en-US" altLang="en-US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Practice asking and answering,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using structure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“How often...?”</a:t>
            </a:r>
            <a:endParaRPr lang="en-US" altLang="en-US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4820" name="Picture 4" descr="j02805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7600" y="4387850"/>
            <a:ext cx="1822450" cy="1631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9813" name="Picture 5" descr="j03967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876800"/>
            <a:ext cx="1487488" cy="1827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9814" name="Picture 6" descr="j03967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4800600"/>
            <a:ext cx="1643063" cy="18430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20171024202228.mp4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0" y="-19050"/>
            <a:ext cx="9144000" cy="6877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0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1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6633" name="AutoShape 73"/>
          <p:cNvSpPr/>
          <p:nvPr/>
        </p:nvSpPr>
        <p:spPr>
          <a:xfrm>
            <a:off x="6553200" y="2276475"/>
            <a:ext cx="1066800" cy="12192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endParaRPr lang="en-US" altLang="en-US" sz="1800" dirty="0">
              <a:latin typeface="Verdana" panose="020B0604030504040204" pitchFamily="34" charset="0"/>
            </a:endParaRPr>
          </a:p>
        </p:txBody>
      </p:sp>
      <p:sp>
        <p:nvSpPr>
          <p:cNvPr id="6148" name="WordArt 74"/>
          <p:cNvSpPr>
            <a:spLocks noTextEdit="1"/>
          </p:cNvSpPr>
          <p:nvPr/>
        </p:nvSpPr>
        <p:spPr>
          <a:xfrm>
            <a:off x="250825" y="260350"/>
            <a:ext cx="8713788" cy="2305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en-US" sz="3600" b="1">
              <a:solidFill>
                <a:srgbClr val="0000CC"/>
              </a:solidFill>
              <a:effectLst>
                <a:outerShdw dist="35921" dir="2699999" sy="50000" rotWithShape="0">
                  <a:srgbClr val="875B0D">
                    <a:alpha val="7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635" name="AutoShape 75"/>
          <p:cNvSpPr/>
          <p:nvPr/>
        </p:nvSpPr>
        <p:spPr>
          <a:xfrm>
            <a:off x="1258888" y="3500438"/>
            <a:ext cx="3024187" cy="2592387"/>
          </a:xfrm>
          <a:prstGeom prst="star8">
            <a:avLst>
              <a:gd name="adj" fmla="val 38250"/>
            </a:avLst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8000" b="1" dirty="0">
                <a:latin typeface="Verdana" panose="020B0604030504040204" pitchFamily="34" charset="0"/>
              </a:rPr>
              <a:t>0</a:t>
            </a:r>
            <a:endParaRPr lang="en-US" altLang="en-US" sz="8000" b="1" dirty="0">
              <a:latin typeface="Verdana" panose="020B0604030504040204" pitchFamily="34" charset="0"/>
            </a:endParaRPr>
          </a:p>
        </p:txBody>
      </p:sp>
      <p:sp>
        <p:nvSpPr>
          <p:cNvPr id="66636" name="AutoShape 76"/>
          <p:cNvSpPr/>
          <p:nvPr/>
        </p:nvSpPr>
        <p:spPr>
          <a:xfrm>
            <a:off x="1258888" y="3500438"/>
            <a:ext cx="3024187" cy="2592387"/>
          </a:xfrm>
          <a:prstGeom prst="star8">
            <a:avLst>
              <a:gd name="adj" fmla="val 38250"/>
            </a:avLst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8000" b="1" dirty="0">
                <a:latin typeface="Verdana" panose="020B0604030504040204" pitchFamily="34" charset="0"/>
              </a:rPr>
              <a:t>1</a:t>
            </a:r>
            <a:endParaRPr lang="en-US" altLang="en-US" sz="8000" b="1" dirty="0">
              <a:latin typeface="Verdana" panose="020B0604030504040204" pitchFamily="34" charset="0"/>
            </a:endParaRPr>
          </a:p>
        </p:txBody>
      </p:sp>
      <p:sp>
        <p:nvSpPr>
          <p:cNvPr id="66637" name="AutoShape 77"/>
          <p:cNvSpPr/>
          <p:nvPr/>
        </p:nvSpPr>
        <p:spPr>
          <a:xfrm>
            <a:off x="1258888" y="3500438"/>
            <a:ext cx="3024187" cy="2592387"/>
          </a:xfrm>
          <a:prstGeom prst="star8">
            <a:avLst>
              <a:gd name="adj" fmla="val 38250"/>
            </a:avLst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8000" b="1" dirty="0">
                <a:latin typeface="Verdana" panose="020B0604030504040204" pitchFamily="34" charset="0"/>
              </a:rPr>
              <a:t>2</a:t>
            </a:r>
            <a:endParaRPr lang="en-US" altLang="en-US" sz="8000" b="1" dirty="0">
              <a:latin typeface="Verdana" panose="020B0604030504040204" pitchFamily="34" charset="0"/>
            </a:endParaRPr>
          </a:p>
        </p:txBody>
      </p:sp>
      <p:sp>
        <p:nvSpPr>
          <p:cNvPr id="66638" name="AutoShape 78"/>
          <p:cNvSpPr/>
          <p:nvPr/>
        </p:nvSpPr>
        <p:spPr>
          <a:xfrm>
            <a:off x="1258888" y="3500438"/>
            <a:ext cx="3024187" cy="2592387"/>
          </a:xfrm>
          <a:prstGeom prst="star8">
            <a:avLst>
              <a:gd name="adj" fmla="val 38250"/>
            </a:avLst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8000" b="1" dirty="0">
                <a:latin typeface="Verdana" panose="020B0604030504040204" pitchFamily="34" charset="0"/>
              </a:rPr>
              <a:t>3</a:t>
            </a:r>
            <a:endParaRPr lang="en-US" altLang="en-US" sz="8000" b="1" dirty="0">
              <a:latin typeface="Verdana" panose="020B0604030504040204" pitchFamily="34" charset="0"/>
            </a:endParaRPr>
          </a:p>
        </p:txBody>
      </p:sp>
      <p:sp>
        <p:nvSpPr>
          <p:cNvPr id="66639" name="AutoShape 79"/>
          <p:cNvSpPr/>
          <p:nvPr/>
        </p:nvSpPr>
        <p:spPr>
          <a:xfrm>
            <a:off x="1258888" y="3500438"/>
            <a:ext cx="3024187" cy="2592387"/>
          </a:xfrm>
          <a:prstGeom prst="star8">
            <a:avLst>
              <a:gd name="adj" fmla="val 38250"/>
            </a:avLst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8000" b="1" dirty="0">
                <a:latin typeface="Verdana" panose="020B0604030504040204" pitchFamily="34" charset="0"/>
              </a:rPr>
              <a:t>4</a:t>
            </a:r>
            <a:endParaRPr lang="en-US" altLang="en-US" sz="8000" b="1" dirty="0">
              <a:latin typeface="Verdana" panose="020B0604030504040204" pitchFamily="34" charset="0"/>
            </a:endParaRPr>
          </a:p>
        </p:txBody>
      </p:sp>
      <p:sp>
        <p:nvSpPr>
          <p:cNvPr id="66640" name="AutoShape 80"/>
          <p:cNvSpPr/>
          <p:nvPr/>
        </p:nvSpPr>
        <p:spPr>
          <a:xfrm>
            <a:off x="1258888" y="3500438"/>
            <a:ext cx="3024187" cy="2592387"/>
          </a:xfrm>
          <a:prstGeom prst="star8">
            <a:avLst>
              <a:gd name="adj" fmla="val 38250"/>
            </a:avLst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8000" b="1" dirty="0">
                <a:latin typeface="Verdana" panose="020B0604030504040204" pitchFamily="34" charset="0"/>
              </a:rPr>
              <a:t>5</a:t>
            </a:r>
            <a:endParaRPr lang="en-US" altLang="en-US" sz="8000" b="1" dirty="0">
              <a:latin typeface="Verdana" panose="020B0604030504040204" pitchFamily="34" charset="0"/>
            </a:endParaRPr>
          </a:p>
        </p:txBody>
      </p:sp>
      <p:sp>
        <p:nvSpPr>
          <p:cNvPr id="66641" name="AutoShape 81"/>
          <p:cNvSpPr/>
          <p:nvPr/>
        </p:nvSpPr>
        <p:spPr>
          <a:xfrm>
            <a:off x="1258888" y="3500438"/>
            <a:ext cx="3024187" cy="2592387"/>
          </a:xfrm>
          <a:prstGeom prst="star8">
            <a:avLst>
              <a:gd name="adj" fmla="val 38250"/>
            </a:avLst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8000" b="1" dirty="0">
                <a:latin typeface="Verdana" panose="020B0604030504040204" pitchFamily="34" charset="0"/>
              </a:rPr>
              <a:t>6</a:t>
            </a:r>
            <a:endParaRPr lang="en-US" altLang="en-US" sz="8000" b="1" dirty="0">
              <a:latin typeface="Verdana" panose="020B0604030504040204" pitchFamily="34" charset="0"/>
            </a:endParaRPr>
          </a:p>
        </p:txBody>
      </p:sp>
      <p:sp>
        <p:nvSpPr>
          <p:cNvPr id="66642" name="AutoShape 82"/>
          <p:cNvSpPr/>
          <p:nvPr/>
        </p:nvSpPr>
        <p:spPr>
          <a:xfrm>
            <a:off x="1258888" y="3500438"/>
            <a:ext cx="3024187" cy="2592387"/>
          </a:xfrm>
          <a:prstGeom prst="star8">
            <a:avLst>
              <a:gd name="adj" fmla="val 38250"/>
            </a:avLst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8000" b="1" dirty="0">
                <a:latin typeface="Verdana" panose="020B0604030504040204" pitchFamily="34" charset="0"/>
              </a:rPr>
              <a:t>7</a:t>
            </a:r>
            <a:endParaRPr lang="en-US" altLang="en-US" sz="8000" b="1" dirty="0">
              <a:latin typeface="Verdana" panose="020B0604030504040204" pitchFamily="34" charset="0"/>
            </a:endParaRPr>
          </a:p>
        </p:txBody>
      </p:sp>
      <p:sp>
        <p:nvSpPr>
          <p:cNvPr id="66643" name="AutoShape 83"/>
          <p:cNvSpPr/>
          <p:nvPr/>
        </p:nvSpPr>
        <p:spPr>
          <a:xfrm>
            <a:off x="1258888" y="3500438"/>
            <a:ext cx="3024187" cy="2592387"/>
          </a:xfrm>
          <a:prstGeom prst="star8">
            <a:avLst>
              <a:gd name="adj" fmla="val 38250"/>
            </a:avLst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8000" b="1" dirty="0">
                <a:latin typeface="Verdana" panose="020B0604030504040204" pitchFamily="34" charset="0"/>
              </a:rPr>
              <a:t>8</a:t>
            </a:r>
            <a:endParaRPr lang="en-US" altLang="en-US" sz="8000" b="1" dirty="0">
              <a:latin typeface="Verdana" panose="020B0604030504040204" pitchFamily="34" charset="0"/>
            </a:endParaRPr>
          </a:p>
        </p:txBody>
      </p:sp>
      <p:sp>
        <p:nvSpPr>
          <p:cNvPr id="66644" name="AutoShape 84"/>
          <p:cNvSpPr/>
          <p:nvPr/>
        </p:nvSpPr>
        <p:spPr>
          <a:xfrm>
            <a:off x="1258888" y="3500438"/>
            <a:ext cx="3024187" cy="2592387"/>
          </a:xfrm>
          <a:prstGeom prst="star8">
            <a:avLst>
              <a:gd name="adj" fmla="val 38250"/>
            </a:avLst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8000" b="1" dirty="0">
                <a:latin typeface="Verdana" panose="020B0604030504040204" pitchFamily="34" charset="0"/>
              </a:rPr>
              <a:t>9</a:t>
            </a:r>
            <a:endParaRPr lang="en-US" altLang="en-US" sz="8000" b="1" dirty="0">
              <a:latin typeface="Verdana" panose="020B0604030504040204" pitchFamily="34" charset="0"/>
            </a:endParaRPr>
          </a:p>
        </p:txBody>
      </p:sp>
      <p:sp>
        <p:nvSpPr>
          <p:cNvPr id="66645" name="AutoShape 85"/>
          <p:cNvSpPr/>
          <p:nvPr/>
        </p:nvSpPr>
        <p:spPr>
          <a:xfrm>
            <a:off x="1258888" y="3500438"/>
            <a:ext cx="3024187" cy="2592387"/>
          </a:xfrm>
          <a:prstGeom prst="star8">
            <a:avLst>
              <a:gd name="adj" fmla="val 38250"/>
            </a:avLst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8000" b="1" dirty="0">
                <a:latin typeface="Verdana" panose="020B0604030504040204" pitchFamily="34" charset="0"/>
              </a:rPr>
              <a:t>10</a:t>
            </a:r>
            <a:endParaRPr lang="en-US" altLang="en-US" sz="8000" b="1" dirty="0">
              <a:latin typeface="Verdana" panose="020B0604030504040204" pitchFamily="34" charset="0"/>
            </a:endParaRPr>
          </a:p>
        </p:txBody>
      </p:sp>
      <p:sp>
        <p:nvSpPr>
          <p:cNvPr id="66646" name="AutoShape 86"/>
          <p:cNvSpPr/>
          <p:nvPr/>
        </p:nvSpPr>
        <p:spPr>
          <a:xfrm>
            <a:off x="1258888" y="3500438"/>
            <a:ext cx="3024187" cy="2592387"/>
          </a:xfrm>
          <a:prstGeom prst="star8">
            <a:avLst>
              <a:gd name="adj" fmla="val 38250"/>
            </a:avLst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8000" b="1" dirty="0">
                <a:latin typeface="Verdana" panose="020B0604030504040204" pitchFamily="34" charset="0"/>
              </a:rPr>
              <a:t>11</a:t>
            </a:r>
            <a:endParaRPr lang="en-US" altLang="en-US" sz="8000" b="1" dirty="0">
              <a:latin typeface="Verdana" panose="020B0604030504040204" pitchFamily="34" charset="0"/>
            </a:endParaRPr>
          </a:p>
        </p:txBody>
      </p:sp>
      <p:sp>
        <p:nvSpPr>
          <p:cNvPr id="66647" name="AutoShape 87"/>
          <p:cNvSpPr/>
          <p:nvPr/>
        </p:nvSpPr>
        <p:spPr>
          <a:xfrm>
            <a:off x="1258888" y="3500438"/>
            <a:ext cx="3024187" cy="2592387"/>
          </a:xfrm>
          <a:prstGeom prst="star8">
            <a:avLst>
              <a:gd name="adj" fmla="val 38250"/>
            </a:avLst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8000" b="1" dirty="0">
                <a:latin typeface="Verdana" panose="020B0604030504040204" pitchFamily="34" charset="0"/>
              </a:rPr>
              <a:t>12</a:t>
            </a:r>
            <a:endParaRPr lang="en-US" altLang="en-US" sz="8000" b="1" dirty="0">
              <a:latin typeface="Verdana" panose="020B0604030504040204" pitchFamily="34" charset="0"/>
            </a:endParaRPr>
          </a:p>
        </p:txBody>
      </p:sp>
      <p:sp>
        <p:nvSpPr>
          <p:cNvPr id="66648" name="AutoShape 88"/>
          <p:cNvSpPr/>
          <p:nvPr/>
        </p:nvSpPr>
        <p:spPr>
          <a:xfrm>
            <a:off x="1258888" y="3500438"/>
            <a:ext cx="3024187" cy="2592387"/>
          </a:xfrm>
          <a:prstGeom prst="star8">
            <a:avLst>
              <a:gd name="adj" fmla="val 38250"/>
            </a:avLst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8000" b="1" dirty="0">
                <a:latin typeface="Verdana" panose="020B0604030504040204" pitchFamily="34" charset="0"/>
              </a:rPr>
              <a:t>13</a:t>
            </a:r>
            <a:endParaRPr lang="en-US" altLang="en-US" sz="8000" b="1" dirty="0">
              <a:latin typeface="Verdana" panose="020B0604030504040204" pitchFamily="34" charset="0"/>
            </a:endParaRPr>
          </a:p>
        </p:txBody>
      </p:sp>
      <p:sp>
        <p:nvSpPr>
          <p:cNvPr id="66649" name="AutoShape 89"/>
          <p:cNvSpPr/>
          <p:nvPr/>
        </p:nvSpPr>
        <p:spPr>
          <a:xfrm>
            <a:off x="1258888" y="3500438"/>
            <a:ext cx="3024187" cy="2592387"/>
          </a:xfrm>
          <a:prstGeom prst="star8">
            <a:avLst>
              <a:gd name="adj" fmla="val 38250"/>
            </a:avLst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8000" b="1" dirty="0">
                <a:latin typeface="Verdana" panose="020B0604030504040204" pitchFamily="34" charset="0"/>
              </a:rPr>
              <a:t>14</a:t>
            </a:r>
            <a:endParaRPr lang="en-US" altLang="en-US" sz="8000" b="1" dirty="0">
              <a:latin typeface="Verdana" panose="020B0604030504040204" pitchFamily="34" charset="0"/>
            </a:endParaRPr>
          </a:p>
        </p:txBody>
      </p:sp>
      <p:sp>
        <p:nvSpPr>
          <p:cNvPr id="66650" name="AutoShape 90"/>
          <p:cNvSpPr/>
          <p:nvPr/>
        </p:nvSpPr>
        <p:spPr>
          <a:xfrm>
            <a:off x="1258888" y="3500438"/>
            <a:ext cx="3024187" cy="2592387"/>
          </a:xfrm>
          <a:prstGeom prst="star8">
            <a:avLst>
              <a:gd name="adj" fmla="val 38250"/>
            </a:avLst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8000" b="1" dirty="0">
                <a:latin typeface="Verdana" panose="020B0604030504040204" pitchFamily="34" charset="0"/>
              </a:rPr>
              <a:t>15</a:t>
            </a:r>
            <a:endParaRPr lang="en-US" altLang="en-US" sz="8000" b="1" dirty="0">
              <a:latin typeface="Verdana" panose="020B0604030504040204" pitchFamily="34" charset="0"/>
            </a:endParaRPr>
          </a:p>
        </p:txBody>
      </p:sp>
      <p:sp>
        <p:nvSpPr>
          <p:cNvPr id="66651" name="AutoShape 91"/>
          <p:cNvSpPr/>
          <p:nvPr/>
        </p:nvSpPr>
        <p:spPr>
          <a:xfrm>
            <a:off x="1258888" y="3500438"/>
            <a:ext cx="3024187" cy="2592387"/>
          </a:xfrm>
          <a:prstGeom prst="star8">
            <a:avLst>
              <a:gd name="adj" fmla="val 38250"/>
            </a:avLst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8000" b="1" dirty="0">
                <a:latin typeface="Verdana" panose="020B0604030504040204" pitchFamily="34" charset="0"/>
              </a:rPr>
              <a:t>16</a:t>
            </a:r>
            <a:endParaRPr lang="en-US" altLang="en-US" sz="8000" b="1" dirty="0">
              <a:latin typeface="Verdana" panose="020B0604030504040204" pitchFamily="34" charset="0"/>
            </a:endParaRPr>
          </a:p>
        </p:txBody>
      </p:sp>
      <p:sp>
        <p:nvSpPr>
          <p:cNvPr id="66652" name="AutoShape 92"/>
          <p:cNvSpPr/>
          <p:nvPr/>
        </p:nvSpPr>
        <p:spPr>
          <a:xfrm>
            <a:off x="1258888" y="3500438"/>
            <a:ext cx="3024187" cy="2592387"/>
          </a:xfrm>
          <a:prstGeom prst="star8">
            <a:avLst>
              <a:gd name="adj" fmla="val 38250"/>
            </a:avLst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8000" b="1" dirty="0">
                <a:latin typeface="Verdana" panose="020B0604030504040204" pitchFamily="34" charset="0"/>
              </a:rPr>
              <a:t>17</a:t>
            </a:r>
            <a:endParaRPr lang="en-US" altLang="en-US" sz="8000" b="1" dirty="0">
              <a:latin typeface="Verdana" panose="020B0604030504040204" pitchFamily="34" charset="0"/>
            </a:endParaRPr>
          </a:p>
        </p:txBody>
      </p:sp>
      <p:sp>
        <p:nvSpPr>
          <p:cNvPr id="66653" name="AutoShape 93"/>
          <p:cNvSpPr/>
          <p:nvPr/>
        </p:nvSpPr>
        <p:spPr>
          <a:xfrm>
            <a:off x="1258888" y="3500438"/>
            <a:ext cx="3024187" cy="2592387"/>
          </a:xfrm>
          <a:prstGeom prst="star8">
            <a:avLst>
              <a:gd name="adj" fmla="val 38250"/>
            </a:avLst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8000" b="1" dirty="0">
                <a:latin typeface="Verdana" panose="020B0604030504040204" pitchFamily="34" charset="0"/>
              </a:rPr>
              <a:t>18</a:t>
            </a:r>
            <a:endParaRPr lang="en-US" altLang="en-US" sz="8000" b="1" dirty="0">
              <a:latin typeface="Verdana" panose="020B0604030504040204" pitchFamily="34" charset="0"/>
            </a:endParaRPr>
          </a:p>
        </p:txBody>
      </p:sp>
      <p:sp>
        <p:nvSpPr>
          <p:cNvPr id="66654" name="AutoShape 94"/>
          <p:cNvSpPr/>
          <p:nvPr/>
        </p:nvSpPr>
        <p:spPr>
          <a:xfrm>
            <a:off x="1258888" y="3500438"/>
            <a:ext cx="3024187" cy="2592387"/>
          </a:xfrm>
          <a:prstGeom prst="star8">
            <a:avLst>
              <a:gd name="adj" fmla="val 38250"/>
            </a:avLst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8000" b="1" dirty="0">
                <a:latin typeface="Verdana" panose="020B0604030504040204" pitchFamily="34" charset="0"/>
              </a:rPr>
              <a:t>19</a:t>
            </a:r>
            <a:endParaRPr lang="en-US" altLang="en-US" sz="8000" b="1" dirty="0">
              <a:latin typeface="Verdana" panose="020B0604030504040204" pitchFamily="34" charset="0"/>
            </a:endParaRPr>
          </a:p>
        </p:txBody>
      </p:sp>
      <p:sp>
        <p:nvSpPr>
          <p:cNvPr id="66655" name="AutoShape 95"/>
          <p:cNvSpPr/>
          <p:nvPr/>
        </p:nvSpPr>
        <p:spPr>
          <a:xfrm>
            <a:off x="1258888" y="3500438"/>
            <a:ext cx="3024187" cy="2592387"/>
          </a:xfrm>
          <a:prstGeom prst="star8">
            <a:avLst>
              <a:gd name="adj" fmla="val 38250"/>
            </a:avLst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8000" b="1" dirty="0">
                <a:latin typeface="Verdana" panose="020B0604030504040204" pitchFamily="34" charset="0"/>
              </a:rPr>
              <a:t>20</a:t>
            </a:r>
            <a:endParaRPr lang="en-US" altLang="en-US" sz="8000" b="1" dirty="0">
              <a:latin typeface="Verdana" panose="020B0604030504040204" pitchFamily="34" charset="0"/>
            </a:endParaRPr>
          </a:p>
        </p:txBody>
      </p:sp>
      <p:sp>
        <p:nvSpPr>
          <p:cNvPr id="66656" name="AutoShape 96"/>
          <p:cNvSpPr/>
          <p:nvPr/>
        </p:nvSpPr>
        <p:spPr>
          <a:xfrm>
            <a:off x="1258888" y="3500438"/>
            <a:ext cx="3024187" cy="2592387"/>
          </a:xfrm>
          <a:prstGeom prst="star8">
            <a:avLst>
              <a:gd name="adj" fmla="val 38250"/>
            </a:avLst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8000" b="1" dirty="0">
                <a:latin typeface="Verdana" panose="020B0604030504040204" pitchFamily="34" charset="0"/>
              </a:rPr>
              <a:t>21</a:t>
            </a:r>
            <a:endParaRPr lang="en-US" altLang="en-US" sz="8000" b="1" dirty="0">
              <a:latin typeface="Verdana" panose="020B0604030504040204" pitchFamily="34" charset="0"/>
            </a:endParaRPr>
          </a:p>
        </p:txBody>
      </p:sp>
      <p:sp>
        <p:nvSpPr>
          <p:cNvPr id="66657" name="AutoShape 97"/>
          <p:cNvSpPr/>
          <p:nvPr/>
        </p:nvSpPr>
        <p:spPr>
          <a:xfrm>
            <a:off x="1258888" y="3500438"/>
            <a:ext cx="3024187" cy="2592387"/>
          </a:xfrm>
          <a:prstGeom prst="star8">
            <a:avLst>
              <a:gd name="adj" fmla="val 38250"/>
            </a:avLst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8000" b="1" dirty="0">
                <a:latin typeface="Verdana" panose="020B0604030504040204" pitchFamily="34" charset="0"/>
              </a:rPr>
              <a:t>22</a:t>
            </a:r>
            <a:endParaRPr lang="en-US" altLang="en-US" sz="8000" b="1" dirty="0">
              <a:latin typeface="Verdana" panose="020B0604030504040204" pitchFamily="34" charset="0"/>
            </a:endParaRPr>
          </a:p>
        </p:txBody>
      </p:sp>
      <p:sp>
        <p:nvSpPr>
          <p:cNvPr id="66658" name="AutoShape 98"/>
          <p:cNvSpPr/>
          <p:nvPr/>
        </p:nvSpPr>
        <p:spPr>
          <a:xfrm>
            <a:off x="1258888" y="3500438"/>
            <a:ext cx="3024187" cy="2592387"/>
          </a:xfrm>
          <a:prstGeom prst="star8">
            <a:avLst>
              <a:gd name="adj" fmla="val 38250"/>
            </a:avLst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8000" b="1" dirty="0">
                <a:latin typeface="Verdana" panose="020B0604030504040204" pitchFamily="34" charset="0"/>
              </a:rPr>
              <a:t>23</a:t>
            </a:r>
            <a:endParaRPr lang="en-US" altLang="en-US" sz="8000" b="1" dirty="0">
              <a:latin typeface="Verdana" panose="020B0604030504040204" pitchFamily="34" charset="0"/>
            </a:endParaRPr>
          </a:p>
        </p:txBody>
      </p:sp>
      <p:sp>
        <p:nvSpPr>
          <p:cNvPr id="66659" name="AutoShape 99"/>
          <p:cNvSpPr/>
          <p:nvPr/>
        </p:nvSpPr>
        <p:spPr>
          <a:xfrm>
            <a:off x="1258888" y="3500438"/>
            <a:ext cx="3024187" cy="2592387"/>
          </a:xfrm>
          <a:prstGeom prst="star8">
            <a:avLst>
              <a:gd name="adj" fmla="val 38250"/>
            </a:avLst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8000" b="1" dirty="0">
                <a:latin typeface="Verdana" panose="020B0604030504040204" pitchFamily="34" charset="0"/>
              </a:rPr>
              <a:t>24</a:t>
            </a:r>
            <a:endParaRPr lang="en-US" altLang="en-US" sz="8000" b="1" dirty="0">
              <a:latin typeface="Verdana" panose="020B0604030504040204" pitchFamily="34" charset="0"/>
            </a:endParaRPr>
          </a:p>
        </p:txBody>
      </p:sp>
      <p:sp>
        <p:nvSpPr>
          <p:cNvPr id="66660" name="AutoShape 100"/>
          <p:cNvSpPr/>
          <p:nvPr/>
        </p:nvSpPr>
        <p:spPr>
          <a:xfrm>
            <a:off x="1258888" y="3500438"/>
            <a:ext cx="3024187" cy="2592387"/>
          </a:xfrm>
          <a:prstGeom prst="star8">
            <a:avLst>
              <a:gd name="adj" fmla="val 38250"/>
            </a:avLst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8000" b="1" dirty="0">
                <a:latin typeface="Verdana" panose="020B0604030504040204" pitchFamily="34" charset="0"/>
              </a:rPr>
              <a:t>25</a:t>
            </a:r>
            <a:endParaRPr lang="en-US" altLang="en-US" sz="8000" b="1" dirty="0">
              <a:latin typeface="Verdana" panose="020B0604030504040204" pitchFamily="34" charset="0"/>
            </a:endParaRPr>
          </a:p>
        </p:txBody>
      </p:sp>
      <p:sp>
        <p:nvSpPr>
          <p:cNvPr id="66661" name="AutoShape 101"/>
          <p:cNvSpPr/>
          <p:nvPr/>
        </p:nvSpPr>
        <p:spPr>
          <a:xfrm>
            <a:off x="1258888" y="3500438"/>
            <a:ext cx="3024187" cy="2592387"/>
          </a:xfrm>
          <a:prstGeom prst="star8">
            <a:avLst>
              <a:gd name="adj" fmla="val 38250"/>
            </a:avLst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8000" b="1" dirty="0">
                <a:latin typeface="Verdana" panose="020B0604030504040204" pitchFamily="34" charset="0"/>
              </a:rPr>
              <a:t>26</a:t>
            </a:r>
            <a:endParaRPr lang="en-US" altLang="en-US" sz="8000" b="1" dirty="0">
              <a:latin typeface="Verdana" panose="020B0604030504040204" pitchFamily="34" charset="0"/>
            </a:endParaRPr>
          </a:p>
        </p:txBody>
      </p:sp>
      <p:sp>
        <p:nvSpPr>
          <p:cNvPr id="66662" name="AutoShape 102"/>
          <p:cNvSpPr/>
          <p:nvPr/>
        </p:nvSpPr>
        <p:spPr>
          <a:xfrm>
            <a:off x="1258888" y="3500438"/>
            <a:ext cx="3024187" cy="2592387"/>
          </a:xfrm>
          <a:prstGeom prst="star8">
            <a:avLst>
              <a:gd name="adj" fmla="val 38250"/>
            </a:avLst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8000" b="1" dirty="0">
                <a:latin typeface="Verdana" panose="020B0604030504040204" pitchFamily="34" charset="0"/>
              </a:rPr>
              <a:t>27</a:t>
            </a:r>
            <a:endParaRPr lang="en-US" altLang="en-US" sz="8000" b="1" dirty="0">
              <a:latin typeface="Verdana" panose="020B0604030504040204" pitchFamily="34" charset="0"/>
            </a:endParaRPr>
          </a:p>
        </p:txBody>
      </p:sp>
      <p:sp>
        <p:nvSpPr>
          <p:cNvPr id="66663" name="AutoShape 103"/>
          <p:cNvSpPr/>
          <p:nvPr/>
        </p:nvSpPr>
        <p:spPr>
          <a:xfrm>
            <a:off x="1258888" y="3500438"/>
            <a:ext cx="3024187" cy="2592387"/>
          </a:xfrm>
          <a:prstGeom prst="star8">
            <a:avLst>
              <a:gd name="adj" fmla="val 38250"/>
            </a:avLst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8000" b="1" dirty="0">
                <a:latin typeface="Verdana" panose="020B0604030504040204" pitchFamily="34" charset="0"/>
              </a:rPr>
              <a:t>28</a:t>
            </a:r>
            <a:endParaRPr lang="en-US" altLang="en-US" sz="8000" b="1" dirty="0">
              <a:latin typeface="Verdana" panose="020B0604030504040204" pitchFamily="34" charset="0"/>
            </a:endParaRPr>
          </a:p>
        </p:txBody>
      </p:sp>
      <p:sp>
        <p:nvSpPr>
          <p:cNvPr id="66664" name="AutoShape 104"/>
          <p:cNvSpPr/>
          <p:nvPr/>
        </p:nvSpPr>
        <p:spPr>
          <a:xfrm>
            <a:off x="1258888" y="3500438"/>
            <a:ext cx="3024187" cy="2592387"/>
          </a:xfrm>
          <a:prstGeom prst="star8">
            <a:avLst>
              <a:gd name="adj" fmla="val 38250"/>
            </a:avLst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8000" b="1" dirty="0">
                <a:latin typeface="Verdana" panose="020B0604030504040204" pitchFamily="34" charset="0"/>
              </a:rPr>
              <a:t>29</a:t>
            </a:r>
            <a:endParaRPr lang="en-US" altLang="en-US" sz="8000" b="1" dirty="0">
              <a:latin typeface="Verdana" panose="020B0604030504040204" pitchFamily="34" charset="0"/>
            </a:endParaRPr>
          </a:p>
        </p:txBody>
      </p:sp>
      <p:sp>
        <p:nvSpPr>
          <p:cNvPr id="66665" name="AutoShape 105"/>
          <p:cNvSpPr/>
          <p:nvPr/>
        </p:nvSpPr>
        <p:spPr>
          <a:xfrm>
            <a:off x="1258888" y="3500438"/>
            <a:ext cx="3024187" cy="2592387"/>
          </a:xfrm>
          <a:prstGeom prst="star8">
            <a:avLst>
              <a:gd name="adj" fmla="val 38250"/>
            </a:avLst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8000" b="1" dirty="0">
                <a:latin typeface="Verdana" panose="020B0604030504040204" pitchFamily="34" charset="0"/>
              </a:rPr>
              <a:t>30</a:t>
            </a:r>
            <a:endParaRPr lang="en-US" altLang="en-US" sz="8000" b="1" dirty="0">
              <a:latin typeface="Verdana" panose="020B0604030504040204" pitchFamily="34" charset="0"/>
            </a:endParaRPr>
          </a:p>
        </p:txBody>
      </p:sp>
      <p:sp>
        <p:nvSpPr>
          <p:cNvPr id="66666" name="AutoShape 106"/>
          <p:cNvSpPr/>
          <p:nvPr/>
        </p:nvSpPr>
        <p:spPr>
          <a:xfrm>
            <a:off x="1258888" y="3500438"/>
            <a:ext cx="3024187" cy="2592387"/>
          </a:xfrm>
          <a:prstGeom prst="star8">
            <a:avLst>
              <a:gd name="adj" fmla="val 38250"/>
            </a:avLst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8000" b="1" dirty="0">
                <a:latin typeface="Verdana" panose="020B0604030504040204" pitchFamily="34" charset="0"/>
              </a:rPr>
              <a:t>31</a:t>
            </a:r>
            <a:endParaRPr lang="en-US" altLang="en-US" sz="8000" b="1" dirty="0">
              <a:latin typeface="Verdana" panose="020B0604030504040204" pitchFamily="34" charset="0"/>
            </a:endParaRPr>
          </a:p>
        </p:txBody>
      </p:sp>
      <p:sp>
        <p:nvSpPr>
          <p:cNvPr id="66667" name="AutoShape 107"/>
          <p:cNvSpPr/>
          <p:nvPr/>
        </p:nvSpPr>
        <p:spPr>
          <a:xfrm>
            <a:off x="1258888" y="3500438"/>
            <a:ext cx="3024187" cy="2592387"/>
          </a:xfrm>
          <a:prstGeom prst="star8">
            <a:avLst>
              <a:gd name="adj" fmla="val 38250"/>
            </a:avLst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8000" b="1" dirty="0">
                <a:latin typeface="Verdana" panose="020B0604030504040204" pitchFamily="34" charset="0"/>
              </a:rPr>
              <a:t>32</a:t>
            </a:r>
            <a:endParaRPr lang="en-US" altLang="en-US" sz="8000" b="1" dirty="0">
              <a:latin typeface="Verdana" panose="020B0604030504040204" pitchFamily="34" charset="0"/>
            </a:endParaRPr>
          </a:p>
        </p:txBody>
      </p:sp>
      <p:sp>
        <p:nvSpPr>
          <p:cNvPr id="66668" name="AutoShape 108"/>
          <p:cNvSpPr/>
          <p:nvPr/>
        </p:nvSpPr>
        <p:spPr>
          <a:xfrm>
            <a:off x="1258888" y="3500438"/>
            <a:ext cx="3024187" cy="2592387"/>
          </a:xfrm>
          <a:prstGeom prst="star8">
            <a:avLst>
              <a:gd name="adj" fmla="val 38250"/>
            </a:avLst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8000" b="1" dirty="0">
                <a:latin typeface="Verdana" panose="020B0604030504040204" pitchFamily="34" charset="0"/>
              </a:rPr>
              <a:t>33</a:t>
            </a:r>
            <a:endParaRPr lang="en-US" altLang="en-US" sz="8000" b="1" dirty="0">
              <a:latin typeface="Verdana" panose="020B0604030504040204" pitchFamily="34" charset="0"/>
            </a:endParaRPr>
          </a:p>
        </p:txBody>
      </p:sp>
      <p:sp>
        <p:nvSpPr>
          <p:cNvPr id="66669" name="AutoShape 109"/>
          <p:cNvSpPr/>
          <p:nvPr/>
        </p:nvSpPr>
        <p:spPr>
          <a:xfrm>
            <a:off x="1258888" y="3500438"/>
            <a:ext cx="3024187" cy="2592387"/>
          </a:xfrm>
          <a:prstGeom prst="star8">
            <a:avLst>
              <a:gd name="adj" fmla="val 38250"/>
            </a:avLst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8000" b="1" dirty="0">
                <a:latin typeface="Verdana" panose="020B0604030504040204" pitchFamily="34" charset="0"/>
              </a:rPr>
              <a:t>34</a:t>
            </a:r>
            <a:endParaRPr lang="en-US" altLang="en-US" sz="8000" b="1" dirty="0">
              <a:latin typeface="Verdana" panose="020B0604030504040204" pitchFamily="34" charset="0"/>
            </a:endParaRPr>
          </a:p>
        </p:txBody>
      </p:sp>
      <p:sp>
        <p:nvSpPr>
          <p:cNvPr id="66670" name="AutoShape 110"/>
          <p:cNvSpPr/>
          <p:nvPr/>
        </p:nvSpPr>
        <p:spPr>
          <a:xfrm>
            <a:off x="1258888" y="3500438"/>
            <a:ext cx="3024187" cy="2592387"/>
          </a:xfrm>
          <a:prstGeom prst="star8">
            <a:avLst>
              <a:gd name="adj" fmla="val 38250"/>
            </a:avLst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8000" b="1" dirty="0">
                <a:latin typeface="Verdana" panose="020B0604030504040204" pitchFamily="34" charset="0"/>
              </a:rPr>
              <a:t>35</a:t>
            </a:r>
            <a:endParaRPr lang="en-US" altLang="en-US" sz="8000" b="1" dirty="0">
              <a:latin typeface="Verdana" panose="020B0604030504040204" pitchFamily="34" charset="0"/>
            </a:endParaRPr>
          </a:p>
        </p:txBody>
      </p:sp>
      <p:sp>
        <p:nvSpPr>
          <p:cNvPr id="66671" name="AutoShape 111"/>
          <p:cNvSpPr/>
          <p:nvPr/>
        </p:nvSpPr>
        <p:spPr>
          <a:xfrm>
            <a:off x="1258888" y="3500438"/>
            <a:ext cx="3024187" cy="2592387"/>
          </a:xfrm>
          <a:prstGeom prst="star8">
            <a:avLst>
              <a:gd name="adj" fmla="val 38250"/>
            </a:avLst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8000" b="1" dirty="0">
                <a:latin typeface="Verdana" panose="020B0604030504040204" pitchFamily="34" charset="0"/>
              </a:rPr>
              <a:t>36</a:t>
            </a:r>
            <a:endParaRPr lang="en-US" altLang="en-US" sz="8000" b="1" dirty="0">
              <a:latin typeface="Verdana" panose="020B0604030504040204" pitchFamily="34" charset="0"/>
            </a:endParaRPr>
          </a:p>
        </p:txBody>
      </p:sp>
      <p:sp>
        <p:nvSpPr>
          <p:cNvPr id="66672" name="AutoShape 112"/>
          <p:cNvSpPr/>
          <p:nvPr/>
        </p:nvSpPr>
        <p:spPr>
          <a:xfrm>
            <a:off x="1258888" y="3500438"/>
            <a:ext cx="3024187" cy="2592387"/>
          </a:xfrm>
          <a:prstGeom prst="star8">
            <a:avLst>
              <a:gd name="adj" fmla="val 38250"/>
            </a:avLst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8000" b="1" dirty="0">
                <a:latin typeface="Verdana" panose="020B0604030504040204" pitchFamily="34" charset="0"/>
              </a:rPr>
              <a:t>37</a:t>
            </a:r>
            <a:endParaRPr lang="en-US" altLang="en-US" sz="8000" b="1" dirty="0">
              <a:latin typeface="Verdana" panose="020B0604030504040204" pitchFamily="34" charset="0"/>
            </a:endParaRPr>
          </a:p>
        </p:txBody>
      </p:sp>
      <p:sp>
        <p:nvSpPr>
          <p:cNvPr id="66673" name="AutoShape 113"/>
          <p:cNvSpPr/>
          <p:nvPr/>
        </p:nvSpPr>
        <p:spPr>
          <a:xfrm>
            <a:off x="1258888" y="3500438"/>
            <a:ext cx="3024187" cy="2592387"/>
          </a:xfrm>
          <a:prstGeom prst="star8">
            <a:avLst>
              <a:gd name="adj" fmla="val 38250"/>
            </a:avLst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8000" b="1" dirty="0">
                <a:latin typeface="Verdana" panose="020B0604030504040204" pitchFamily="34" charset="0"/>
              </a:rPr>
              <a:t>38</a:t>
            </a:r>
            <a:endParaRPr lang="en-US" altLang="en-US" sz="8000" b="1" dirty="0">
              <a:latin typeface="Verdana" panose="020B0604030504040204" pitchFamily="34" charset="0"/>
            </a:endParaRPr>
          </a:p>
        </p:txBody>
      </p:sp>
      <p:sp>
        <p:nvSpPr>
          <p:cNvPr id="66674" name="AutoShape 114"/>
          <p:cNvSpPr/>
          <p:nvPr/>
        </p:nvSpPr>
        <p:spPr>
          <a:xfrm>
            <a:off x="1258888" y="3500438"/>
            <a:ext cx="3024187" cy="2592387"/>
          </a:xfrm>
          <a:prstGeom prst="star8">
            <a:avLst>
              <a:gd name="adj" fmla="val 38250"/>
            </a:avLst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8000" b="1" dirty="0">
                <a:latin typeface="Verdana" panose="020B0604030504040204" pitchFamily="34" charset="0"/>
              </a:rPr>
              <a:t>39</a:t>
            </a:r>
            <a:endParaRPr lang="en-US" altLang="en-US" sz="8000" b="1" dirty="0">
              <a:latin typeface="Verdana" panose="020B0604030504040204" pitchFamily="34" charset="0"/>
            </a:endParaRPr>
          </a:p>
        </p:txBody>
      </p:sp>
      <p:sp>
        <p:nvSpPr>
          <p:cNvPr id="66675" name="AutoShape 115"/>
          <p:cNvSpPr/>
          <p:nvPr/>
        </p:nvSpPr>
        <p:spPr>
          <a:xfrm>
            <a:off x="1258888" y="3500438"/>
            <a:ext cx="3024187" cy="2592387"/>
          </a:xfrm>
          <a:prstGeom prst="star8">
            <a:avLst>
              <a:gd name="adj" fmla="val 38250"/>
            </a:avLst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8000" b="1" dirty="0">
                <a:latin typeface="Verdana" panose="020B0604030504040204" pitchFamily="34" charset="0"/>
              </a:rPr>
              <a:t>40</a:t>
            </a:r>
            <a:endParaRPr lang="en-US" altLang="en-US" sz="8000" b="1" dirty="0">
              <a:latin typeface="Verdana" panose="020B0604030504040204" pitchFamily="34" charset="0"/>
            </a:endParaRPr>
          </a:p>
        </p:txBody>
      </p:sp>
      <p:sp>
        <p:nvSpPr>
          <p:cNvPr id="66676" name="AutoShape 116"/>
          <p:cNvSpPr/>
          <p:nvPr/>
        </p:nvSpPr>
        <p:spPr>
          <a:xfrm>
            <a:off x="1258888" y="3500438"/>
            <a:ext cx="3024187" cy="2592387"/>
          </a:xfrm>
          <a:prstGeom prst="star8">
            <a:avLst>
              <a:gd name="adj" fmla="val 38250"/>
            </a:avLst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8000" b="1" dirty="0">
                <a:latin typeface="Verdana" panose="020B0604030504040204" pitchFamily="34" charset="0"/>
              </a:rPr>
              <a:t>41</a:t>
            </a:r>
            <a:endParaRPr lang="en-US" altLang="en-US" sz="8000" b="1" dirty="0">
              <a:latin typeface="Verdana" panose="020B0604030504040204" pitchFamily="34" charset="0"/>
            </a:endParaRPr>
          </a:p>
        </p:txBody>
      </p:sp>
      <p:sp>
        <p:nvSpPr>
          <p:cNvPr id="66677" name="AutoShape 117"/>
          <p:cNvSpPr/>
          <p:nvPr/>
        </p:nvSpPr>
        <p:spPr>
          <a:xfrm>
            <a:off x="1258888" y="3500438"/>
            <a:ext cx="3024187" cy="2592387"/>
          </a:xfrm>
          <a:prstGeom prst="star8">
            <a:avLst>
              <a:gd name="adj" fmla="val 38250"/>
            </a:avLst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8000" b="1" dirty="0">
                <a:latin typeface="Verdana" panose="020B0604030504040204" pitchFamily="34" charset="0"/>
              </a:rPr>
              <a:t>42</a:t>
            </a:r>
            <a:endParaRPr lang="en-US" altLang="en-US" sz="8000" b="1" dirty="0">
              <a:latin typeface="Verdana" panose="020B0604030504040204" pitchFamily="34" charset="0"/>
            </a:endParaRPr>
          </a:p>
        </p:txBody>
      </p:sp>
      <p:sp>
        <p:nvSpPr>
          <p:cNvPr id="66678" name="AutoShape 118"/>
          <p:cNvSpPr/>
          <p:nvPr/>
        </p:nvSpPr>
        <p:spPr>
          <a:xfrm>
            <a:off x="1258888" y="3500438"/>
            <a:ext cx="3024187" cy="2592387"/>
          </a:xfrm>
          <a:prstGeom prst="star8">
            <a:avLst>
              <a:gd name="adj" fmla="val 38250"/>
            </a:avLst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8000" b="1" dirty="0">
                <a:latin typeface="Verdana" panose="020B0604030504040204" pitchFamily="34" charset="0"/>
              </a:rPr>
              <a:t>43</a:t>
            </a:r>
            <a:endParaRPr lang="en-US" altLang="en-US" sz="8000" b="1" dirty="0">
              <a:latin typeface="Verdana" panose="020B0604030504040204" pitchFamily="34" charset="0"/>
            </a:endParaRPr>
          </a:p>
        </p:txBody>
      </p:sp>
      <p:sp>
        <p:nvSpPr>
          <p:cNvPr id="66679" name="AutoShape 119"/>
          <p:cNvSpPr/>
          <p:nvPr/>
        </p:nvSpPr>
        <p:spPr>
          <a:xfrm>
            <a:off x="1258888" y="3500438"/>
            <a:ext cx="3024187" cy="2592387"/>
          </a:xfrm>
          <a:prstGeom prst="star8">
            <a:avLst>
              <a:gd name="adj" fmla="val 38250"/>
            </a:avLst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8000" b="1" dirty="0">
                <a:latin typeface="Verdana" panose="020B0604030504040204" pitchFamily="34" charset="0"/>
              </a:rPr>
              <a:t>44</a:t>
            </a:r>
            <a:endParaRPr lang="en-US" altLang="en-US" sz="8000" b="1" dirty="0">
              <a:latin typeface="Verdana" panose="020B0604030504040204" pitchFamily="34" charset="0"/>
            </a:endParaRPr>
          </a:p>
        </p:txBody>
      </p:sp>
      <p:sp>
        <p:nvSpPr>
          <p:cNvPr id="66680" name="AutoShape 120"/>
          <p:cNvSpPr/>
          <p:nvPr/>
        </p:nvSpPr>
        <p:spPr>
          <a:xfrm>
            <a:off x="1258888" y="3500438"/>
            <a:ext cx="3024187" cy="2592387"/>
          </a:xfrm>
          <a:prstGeom prst="star8">
            <a:avLst>
              <a:gd name="adj" fmla="val 38250"/>
            </a:avLst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8000" b="1" dirty="0">
                <a:latin typeface="Verdana" panose="020B0604030504040204" pitchFamily="34" charset="0"/>
              </a:rPr>
              <a:t>45</a:t>
            </a:r>
            <a:endParaRPr lang="en-US" altLang="en-US" sz="8000" b="1" dirty="0">
              <a:latin typeface="Verdana" panose="020B0604030504040204" pitchFamily="34" charset="0"/>
            </a:endParaRPr>
          </a:p>
        </p:txBody>
      </p:sp>
      <p:sp>
        <p:nvSpPr>
          <p:cNvPr id="66681" name="AutoShape 121"/>
          <p:cNvSpPr/>
          <p:nvPr/>
        </p:nvSpPr>
        <p:spPr>
          <a:xfrm>
            <a:off x="1258888" y="3500438"/>
            <a:ext cx="3024187" cy="2592387"/>
          </a:xfrm>
          <a:prstGeom prst="star8">
            <a:avLst>
              <a:gd name="adj" fmla="val 38250"/>
            </a:avLst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8000" b="1" dirty="0">
                <a:latin typeface="Verdana" panose="020B0604030504040204" pitchFamily="34" charset="0"/>
              </a:rPr>
              <a:t>46</a:t>
            </a:r>
            <a:endParaRPr lang="en-US" altLang="en-US" sz="8000" b="1" dirty="0">
              <a:latin typeface="Verdana" panose="020B0604030504040204" pitchFamily="34" charset="0"/>
            </a:endParaRPr>
          </a:p>
        </p:txBody>
      </p:sp>
      <p:sp>
        <p:nvSpPr>
          <p:cNvPr id="66682" name="AutoShape 122"/>
          <p:cNvSpPr/>
          <p:nvPr/>
        </p:nvSpPr>
        <p:spPr>
          <a:xfrm>
            <a:off x="1258888" y="3500438"/>
            <a:ext cx="3024187" cy="2592387"/>
          </a:xfrm>
          <a:prstGeom prst="star8">
            <a:avLst>
              <a:gd name="adj" fmla="val 38250"/>
            </a:avLst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8000" b="1" dirty="0">
                <a:latin typeface="Verdana" panose="020B0604030504040204" pitchFamily="34" charset="0"/>
              </a:rPr>
              <a:t>47</a:t>
            </a:r>
            <a:endParaRPr lang="en-US" altLang="en-US" sz="8000" b="1" dirty="0">
              <a:latin typeface="Verdana" panose="020B0604030504040204" pitchFamily="34" charset="0"/>
            </a:endParaRPr>
          </a:p>
        </p:txBody>
      </p:sp>
      <p:sp>
        <p:nvSpPr>
          <p:cNvPr id="66683" name="AutoShape 123"/>
          <p:cNvSpPr/>
          <p:nvPr/>
        </p:nvSpPr>
        <p:spPr>
          <a:xfrm>
            <a:off x="1258888" y="3500438"/>
            <a:ext cx="3024187" cy="2592387"/>
          </a:xfrm>
          <a:prstGeom prst="star8">
            <a:avLst>
              <a:gd name="adj" fmla="val 38250"/>
            </a:avLst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8000" b="1" dirty="0">
                <a:latin typeface="Verdana" panose="020B0604030504040204" pitchFamily="34" charset="0"/>
              </a:rPr>
              <a:t>48</a:t>
            </a:r>
            <a:endParaRPr lang="en-US" altLang="en-US" sz="8000" b="1" dirty="0">
              <a:latin typeface="Verdana" panose="020B0604030504040204" pitchFamily="34" charset="0"/>
            </a:endParaRPr>
          </a:p>
        </p:txBody>
      </p:sp>
      <p:sp>
        <p:nvSpPr>
          <p:cNvPr id="66684" name="AutoShape 124"/>
          <p:cNvSpPr/>
          <p:nvPr/>
        </p:nvSpPr>
        <p:spPr>
          <a:xfrm>
            <a:off x="1258888" y="3500438"/>
            <a:ext cx="3024187" cy="2592387"/>
          </a:xfrm>
          <a:prstGeom prst="star8">
            <a:avLst>
              <a:gd name="adj" fmla="val 38250"/>
            </a:avLst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8000" b="1" dirty="0">
                <a:latin typeface="Verdana" panose="020B0604030504040204" pitchFamily="34" charset="0"/>
              </a:rPr>
              <a:t>49</a:t>
            </a:r>
            <a:endParaRPr lang="en-US" altLang="en-US" sz="8000" b="1" dirty="0">
              <a:latin typeface="Verdana" panose="020B0604030504040204" pitchFamily="34" charset="0"/>
            </a:endParaRPr>
          </a:p>
        </p:txBody>
      </p:sp>
      <p:sp>
        <p:nvSpPr>
          <p:cNvPr id="66685" name="AutoShape 125"/>
          <p:cNvSpPr/>
          <p:nvPr/>
        </p:nvSpPr>
        <p:spPr>
          <a:xfrm>
            <a:off x="1258888" y="3500438"/>
            <a:ext cx="3024187" cy="2592387"/>
          </a:xfrm>
          <a:prstGeom prst="star8">
            <a:avLst>
              <a:gd name="adj" fmla="val 38250"/>
            </a:avLst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8000" b="1" dirty="0">
                <a:latin typeface="Verdana" panose="020B0604030504040204" pitchFamily="34" charset="0"/>
              </a:rPr>
              <a:t>50</a:t>
            </a:r>
            <a:endParaRPr lang="en-US" altLang="en-US" sz="8000" b="1" dirty="0">
              <a:latin typeface="Verdana" panose="020B0604030504040204" pitchFamily="34" charset="0"/>
            </a:endParaRPr>
          </a:p>
        </p:txBody>
      </p:sp>
      <p:sp>
        <p:nvSpPr>
          <p:cNvPr id="66686" name="AutoShape 126"/>
          <p:cNvSpPr/>
          <p:nvPr/>
        </p:nvSpPr>
        <p:spPr>
          <a:xfrm>
            <a:off x="1258888" y="3500438"/>
            <a:ext cx="3024187" cy="2592387"/>
          </a:xfrm>
          <a:prstGeom prst="star8">
            <a:avLst>
              <a:gd name="adj" fmla="val 38250"/>
            </a:avLst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8000" b="1" dirty="0">
                <a:latin typeface="Verdana" panose="020B0604030504040204" pitchFamily="34" charset="0"/>
              </a:rPr>
              <a:t>51</a:t>
            </a:r>
            <a:endParaRPr lang="en-US" altLang="en-US" sz="8000" b="1" dirty="0">
              <a:latin typeface="Verdana" panose="020B0604030504040204" pitchFamily="34" charset="0"/>
            </a:endParaRPr>
          </a:p>
        </p:txBody>
      </p:sp>
      <p:sp>
        <p:nvSpPr>
          <p:cNvPr id="66687" name="AutoShape 127"/>
          <p:cNvSpPr/>
          <p:nvPr/>
        </p:nvSpPr>
        <p:spPr>
          <a:xfrm>
            <a:off x="1258888" y="3500438"/>
            <a:ext cx="3024187" cy="2592387"/>
          </a:xfrm>
          <a:prstGeom prst="star8">
            <a:avLst>
              <a:gd name="adj" fmla="val 38250"/>
            </a:avLst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8000" b="1" dirty="0">
                <a:latin typeface="Verdana" panose="020B0604030504040204" pitchFamily="34" charset="0"/>
              </a:rPr>
              <a:t>52</a:t>
            </a:r>
            <a:endParaRPr lang="en-US" altLang="en-US" sz="8000" b="1" dirty="0">
              <a:latin typeface="Verdana" panose="020B0604030504040204" pitchFamily="34" charset="0"/>
            </a:endParaRPr>
          </a:p>
        </p:txBody>
      </p:sp>
      <p:sp>
        <p:nvSpPr>
          <p:cNvPr id="66688" name="AutoShape 128"/>
          <p:cNvSpPr/>
          <p:nvPr/>
        </p:nvSpPr>
        <p:spPr>
          <a:xfrm>
            <a:off x="1258888" y="3500438"/>
            <a:ext cx="3024187" cy="2592387"/>
          </a:xfrm>
          <a:prstGeom prst="star8">
            <a:avLst>
              <a:gd name="adj" fmla="val 38250"/>
            </a:avLst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8000" b="1" dirty="0">
                <a:latin typeface="Verdana" panose="020B0604030504040204" pitchFamily="34" charset="0"/>
              </a:rPr>
              <a:t>53</a:t>
            </a:r>
            <a:endParaRPr lang="en-US" altLang="en-US" sz="8000" b="1" dirty="0">
              <a:latin typeface="Verdana" panose="020B0604030504040204" pitchFamily="34" charset="0"/>
            </a:endParaRPr>
          </a:p>
        </p:txBody>
      </p:sp>
      <p:sp>
        <p:nvSpPr>
          <p:cNvPr id="66689" name="AutoShape 129"/>
          <p:cNvSpPr/>
          <p:nvPr/>
        </p:nvSpPr>
        <p:spPr>
          <a:xfrm>
            <a:off x="1258888" y="3500438"/>
            <a:ext cx="3024187" cy="2592387"/>
          </a:xfrm>
          <a:prstGeom prst="star8">
            <a:avLst>
              <a:gd name="adj" fmla="val 38250"/>
            </a:avLst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8000" b="1" dirty="0">
                <a:latin typeface="Verdana" panose="020B0604030504040204" pitchFamily="34" charset="0"/>
              </a:rPr>
              <a:t>54</a:t>
            </a:r>
            <a:endParaRPr lang="en-US" altLang="en-US" sz="8000" b="1" dirty="0">
              <a:latin typeface="Verdana" panose="020B0604030504040204" pitchFamily="34" charset="0"/>
            </a:endParaRPr>
          </a:p>
        </p:txBody>
      </p:sp>
      <p:sp>
        <p:nvSpPr>
          <p:cNvPr id="66690" name="AutoShape 130"/>
          <p:cNvSpPr/>
          <p:nvPr/>
        </p:nvSpPr>
        <p:spPr>
          <a:xfrm>
            <a:off x="1258888" y="3500438"/>
            <a:ext cx="3024187" cy="2592387"/>
          </a:xfrm>
          <a:prstGeom prst="star8">
            <a:avLst>
              <a:gd name="adj" fmla="val 38250"/>
            </a:avLst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8000" b="1" dirty="0">
                <a:latin typeface="Verdana" panose="020B0604030504040204" pitchFamily="34" charset="0"/>
              </a:rPr>
              <a:t>55</a:t>
            </a:r>
            <a:endParaRPr lang="en-US" altLang="en-US" sz="8000" b="1" dirty="0">
              <a:latin typeface="Verdana" panose="020B0604030504040204" pitchFamily="34" charset="0"/>
            </a:endParaRPr>
          </a:p>
        </p:txBody>
      </p:sp>
      <p:sp>
        <p:nvSpPr>
          <p:cNvPr id="66691" name="AutoShape 131"/>
          <p:cNvSpPr/>
          <p:nvPr/>
        </p:nvSpPr>
        <p:spPr>
          <a:xfrm>
            <a:off x="1258888" y="3500438"/>
            <a:ext cx="3024187" cy="2592387"/>
          </a:xfrm>
          <a:prstGeom prst="star8">
            <a:avLst>
              <a:gd name="adj" fmla="val 38250"/>
            </a:avLst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8000" b="1" dirty="0">
                <a:latin typeface="Verdana" panose="020B0604030504040204" pitchFamily="34" charset="0"/>
              </a:rPr>
              <a:t>56</a:t>
            </a:r>
            <a:endParaRPr lang="en-US" altLang="en-US" sz="8000" b="1" dirty="0">
              <a:latin typeface="Verdana" panose="020B0604030504040204" pitchFamily="34" charset="0"/>
            </a:endParaRPr>
          </a:p>
        </p:txBody>
      </p:sp>
      <p:sp>
        <p:nvSpPr>
          <p:cNvPr id="66692" name="AutoShape 132"/>
          <p:cNvSpPr/>
          <p:nvPr/>
        </p:nvSpPr>
        <p:spPr>
          <a:xfrm>
            <a:off x="1258888" y="3500438"/>
            <a:ext cx="3024187" cy="2592387"/>
          </a:xfrm>
          <a:prstGeom prst="star8">
            <a:avLst>
              <a:gd name="adj" fmla="val 38250"/>
            </a:avLst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8000" b="1" dirty="0">
                <a:latin typeface="Verdana" panose="020B0604030504040204" pitchFamily="34" charset="0"/>
              </a:rPr>
              <a:t>57</a:t>
            </a:r>
            <a:endParaRPr lang="en-US" altLang="en-US" sz="8000" b="1" dirty="0">
              <a:latin typeface="Verdana" panose="020B0604030504040204" pitchFamily="34" charset="0"/>
            </a:endParaRPr>
          </a:p>
        </p:txBody>
      </p:sp>
      <p:sp>
        <p:nvSpPr>
          <p:cNvPr id="66693" name="AutoShape 133"/>
          <p:cNvSpPr/>
          <p:nvPr/>
        </p:nvSpPr>
        <p:spPr>
          <a:xfrm>
            <a:off x="1258888" y="3500438"/>
            <a:ext cx="3024187" cy="2592387"/>
          </a:xfrm>
          <a:prstGeom prst="star8">
            <a:avLst>
              <a:gd name="adj" fmla="val 38250"/>
            </a:avLst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8000" b="1" dirty="0">
                <a:latin typeface="Verdana" panose="020B0604030504040204" pitchFamily="34" charset="0"/>
              </a:rPr>
              <a:t>58</a:t>
            </a:r>
            <a:endParaRPr lang="en-US" altLang="en-US" sz="8000" b="1" dirty="0">
              <a:latin typeface="Verdana" panose="020B0604030504040204" pitchFamily="34" charset="0"/>
            </a:endParaRPr>
          </a:p>
        </p:txBody>
      </p:sp>
      <p:sp>
        <p:nvSpPr>
          <p:cNvPr id="66694" name="AutoShape 134"/>
          <p:cNvSpPr/>
          <p:nvPr/>
        </p:nvSpPr>
        <p:spPr>
          <a:xfrm>
            <a:off x="1258888" y="3500438"/>
            <a:ext cx="3024187" cy="2592387"/>
          </a:xfrm>
          <a:prstGeom prst="star8">
            <a:avLst>
              <a:gd name="adj" fmla="val 38250"/>
            </a:avLst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8000" b="1" dirty="0">
                <a:latin typeface="Verdana" panose="020B0604030504040204" pitchFamily="34" charset="0"/>
              </a:rPr>
              <a:t>59</a:t>
            </a:r>
            <a:endParaRPr lang="en-US" altLang="en-US" sz="8000" b="1" dirty="0">
              <a:latin typeface="Verdana" panose="020B0604030504040204" pitchFamily="34" charset="0"/>
            </a:endParaRPr>
          </a:p>
        </p:txBody>
      </p:sp>
      <p:sp>
        <p:nvSpPr>
          <p:cNvPr id="66695" name="AutoShape 135"/>
          <p:cNvSpPr/>
          <p:nvPr/>
        </p:nvSpPr>
        <p:spPr>
          <a:xfrm>
            <a:off x="1263650" y="3500438"/>
            <a:ext cx="3024188" cy="2592387"/>
          </a:xfrm>
          <a:prstGeom prst="star8">
            <a:avLst>
              <a:gd name="adj" fmla="val 38250"/>
            </a:avLst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8000" b="1" dirty="0">
                <a:solidFill>
                  <a:srgbClr val="FF0000"/>
                </a:solidFill>
                <a:latin typeface="Verdana" panose="020B0604030504040204" pitchFamily="34" charset="0"/>
              </a:rPr>
              <a:t>60</a:t>
            </a:r>
            <a:endParaRPr lang="en-US" altLang="en-US" sz="8000" b="1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2" name="Cloud 1"/>
          <p:cNvSpPr/>
          <p:nvPr/>
        </p:nvSpPr>
        <p:spPr>
          <a:xfrm>
            <a:off x="990600" y="381000"/>
            <a:ext cx="6324600" cy="19812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hiller" pitchFamily="82" charset="0"/>
                <a:ea typeface="+mn-ea"/>
                <a:cs typeface="+mn-cs"/>
              </a:rPr>
              <a:t>COUNTDOWN !!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hiller" pitchFamily="82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6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66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666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666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666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666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666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" presetClass="entr" presetSubtype="1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66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3" presetClass="entr" presetSubtype="1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66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3" presetClass="entr" presetSubtype="1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66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3" presetClass="entr" presetSubtype="1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66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3" presetClass="entr" presetSubtype="1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1000"/>
                                        <p:tgtEl>
                                          <p:spTgt spid="66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3" presetClass="entr" presetSubtype="1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1000"/>
                                        <p:tgtEl>
                                          <p:spTgt spid="66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3" presetClass="entr" presetSubtype="1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1000"/>
                                        <p:tgtEl>
                                          <p:spTgt spid="66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3" presetClass="entr" presetSubtype="1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1000"/>
                                        <p:tgtEl>
                                          <p:spTgt spid="66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3" presetClass="entr" presetSubtype="1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1000"/>
                                        <p:tgtEl>
                                          <p:spTgt spid="66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3" presetClass="entr" presetSubtype="1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1000"/>
                                        <p:tgtEl>
                                          <p:spTgt spid="6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3" presetClass="entr" presetSubtype="1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1000"/>
                                        <p:tgtEl>
                                          <p:spTgt spid="66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3" presetClass="entr" presetSubtype="1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1000"/>
                                        <p:tgtEl>
                                          <p:spTgt spid="66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3" presetClass="entr" presetSubtype="1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1000"/>
                                        <p:tgtEl>
                                          <p:spTgt spid="6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3" presetClass="entr" presetSubtype="1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1000"/>
                                        <p:tgtEl>
                                          <p:spTgt spid="6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3" presetClass="entr" presetSubtype="1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1000"/>
                                        <p:tgtEl>
                                          <p:spTgt spid="66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3" presetClass="entr" presetSubtype="1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1000"/>
                                        <p:tgtEl>
                                          <p:spTgt spid="6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0"/>
                            </p:stCondLst>
                            <p:childTnLst>
                              <p:par>
                                <p:cTn id="93" presetID="3" presetClass="entr" presetSubtype="1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1000"/>
                                        <p:tgtEl>
                                          <p:spTgt spid="66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3000"/>
                            </p:stCondLst>
                            <p:childTnLst>
                              <p:par>
                                <p:cTn id="97" presetID="3" presetClass="entr" presetSubtype="1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1000"/>
                                        <p:tgtEl>
                                          <p:spTgt spid="66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3" presetClass="entr" presetSubtype="1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1000"/>
                                        <p:tgtEl>
                                          <p:spTgt spid="66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5" presetID="3" presetClass="entr" presetSubtype="1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1000"/>
                                        <p:tgtEl>
                                          <p:spTgt spid="66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9" presetID="3" presetClass="entr" presetSubtype="1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1000"/>
                                        <p:tgtEl>
                                          <p:spTgt spid="66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3" presetID="3" presetClass="entr" presetSubtype="1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1000"/>
                                        <p:tgtEl>
                                          <p:spTgt spid="66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7" presetID="3" presetClass="entr" presetSubtype="1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1000"/>
                                        <p:tgtEl>
                                          <p:spTgt spid="66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1" presetID="3" presetClass="entr" presetSubtype="1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1000"/>
                                        <p:tgtEl>
                                          <p:spTgt spid="66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5" presetID="3" presetClass="entr" presetSubtype="1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1000"/>
                                        <p:tgtEl>
                                          <p:spTgt spid="66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1000"/>
                            </p:stCondLst>
                            <p:childTnLst>
                              <p:par>
                                <p:cTn id="129" presetID="3" presetClass="entr" presetSubtype="1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1000"/>
                                        <p:tgtEl>
                                          <p:spTgt spid="66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3" presetID="3" presetClass="entr" presetSubtype="1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1000"/>
                                        <p:tgtEl>
                                          <p:spTgt spid="66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37" presetID="3" presetClass="entr" presetSubtype="1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1000"/>
                                        <p:tgtEl>
                                          <p:spTgt spid="66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4000"/>
                            </p:stCondLst>
                            <p:childTnLst>
                              <p:par>
                                <p:cTn id="141" presetID="3" presetClass="entr" presetSubtype="1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1000"/>
                                        <p:tgtEl>
                                          <p:spTgt spid="66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5000"/>
                            </p:stCondLst>
                            <p:childTnLst>
                              <p:par>
                                <p:cTn id="145" presetID="3" presetClass="entr" presetSubtype="1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1000"/>
                                        <p:tgtEl>
                                          <p:spTgt spid="66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6000"/>
                            </p:stCondLst>
                            <p:childTnLst>
                              <p:par>
                                <p:cTn id="149" presetID="3" presetClass="entr" presetSubtype="1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1000"/>
                                        <p:tgtEl>
                                          <p:spTgt spid="66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7000"/>
                            </p:stCondLst>
                            <p:childTnLst>
                              <p:par>
                                <p:cTn id="153" presetID="3" presetClass="entr" presetSubtype="1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1000"/>
                                        <p:tgtEl>
                                          <p:spTgt spid="66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8000"/>
                            </p:stCondLst>
                            <p:childTnLst>
                              <p:par>
                                <p:cTn id="157" presetID="3" presetClass="entr" presetSubtype="1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1000"/>
                                        <p:tgtEl>
                                          <p:spTgt spid="66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9000"/>
                            </p:stCondLst>
                            <p:childTnLst>
                              <p:par>
                                <p:cTn id="161" presetID="3" presetClass="entr" presetSubtype="1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1000"/>
                                        <p:tgtEl>
                                          <p:spTgt spid="66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65" presetID="3" presetClass="entr" presetSubtype="1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1000"/>
                                        <p:tgtEl>
                                          <p:spTgt spid="66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1000"/>
                            </p:stCondLst>
                            <p:childTnLst>
                              <p:par>
                                <p:cTn id="169" presetID="3" presetClass="entr" presetSubtype="1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1000"/>
                                        <p:tgtEl>
                                          <p:spTgt spid="66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3" presetID="3" presetClass="entr" presetSubtype="1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1000"/>
                                        <p:tgtEl>
                                          <p:spTgt spid="66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77" presetID="3" presetClass="entr" presetSubtype="1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1000"/>
                                        <p:tgtEl>
                                          <p:spTgt spid="6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4000"/>
                            </p:stCondLst>
                            <p:childTnLst>
                              <p:par>
                                <p:cTn id="181" presetID="3" presetClass="entr" presetSubtype="1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1000"/>
                                        <p:tgtEl>
                                          <p:spTgt spid="66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5000"/>
                            </p:stCondLst>
                            <p:childTnLst>
                              <p:par>
                                <p:cTn id="185" presetID="3" presetClass="entr" presetSubtype="1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1000"/>
                                        <p:tgtEl>
                                          <p:spTgt spid="6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46000"/>
                            </p:stCondLst>
                            <p:childTnLst>
                              <p:par>
                                <p:cTn id="189" presetID="3" presetClass="entr" presetSubtype="1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1000"/>
                                        <p:tgtEl>
                                          <p:spTgt spid="66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47000"/>
                            </p:stCondLst>
                            <p:childTnLst>
                              <p:par>
                                <p:cTn id="193" presetID="3" presetClass="entr" presetSubtype="1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1000"/>
                                        <p:tgtEl>
                                          <p:spTgt spid="6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48000"/>
                            </p:stCondLst>
                            <p:childTnLst>
                              <p:par>
                                <p:cTn id="197" presetID="3" presetClass="entr" presetSubtype="1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1000"/>
                                        <p:tgtEl>
                                          <p:spTgt spid="66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49000"/>
                            </p:stCondLst>
                            <p:childTnLst>
                              <p:par>
                                <p:cTn id="201" presetID="3" presetClass="entr" presetSubtype="1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1000"/>
                                        <p:tgtEl>
                                          <p:spTgt spid="6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0000"/>
                            </p:stCondLst>
                            <p:childTnLst>
                              <p:par>
                                <p:cTn id="205" presetID="3" presetClass="entr" presetSubtype="1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1000"/>
                                        <p:tgtEl>
                                          <p:spTgt spid="66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1000"/>
                            </p:stCondLst>
                            <p:childTnLst>
                              <p:par>
                                <p:cTn id="209" presetID="3" presetClass="entr" presetSubtype="1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1" dur="1000"/>
                                        <p:tgtEl>
                                          <p:spTgt spid="6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2000"/>
                            </p:stCondLst>
                            <p:childTnLst>
                              <p:par>
                                <p:cTn id="213" presetID="3" presetClass="entr" presetSubtype="1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5" dur="1000"/>
                                        <p:tgtEl>
                                          <p:spTgt spid="6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3000"/>
                            </p:stCondLst>
                            <p:childTnLst>
                              <p:par>
                                <p:cTn id="217" presetID="3" presetClass="entr" presetSubtype="1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9" dur="1000"/>
                                        <p:tgtEl>
                                          <p:spTgt spid="6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4000"/>
                            </p:stCondLst>
                            <p:childTnLst>
                              <p:par>
                                <p:cTn id="221" presetID="3" presetClass="entr" presetSubtype="1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3" dur="1000"/>
                                        <p:tgtEl>
                                          <p:spTgt spid="6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5000"/>
                            </p:stCondLst>
                            <p:childTnLst>
                              <p:par>
                                <p:cTn id="225" presetID="3" presetClass="entr" presetSubtype="1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7" dur="1000"/>
                                        <p:tgtEl>
                                          <p:spTgt spid="666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6000"/>
                            </p:stCondLst>
                            <p:childTnLst>
                              <p:par>
                                <p:cTn id="229" presetID="3" presetClass="entr" presetSubtype="1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1" dur="1000"/>
                                        <p:tgtEl>
                                          <p:spTgt spid="666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57000"/>
                            </p:stCondLst>
                            <p:childTnLst>
                              <p:par>
                                <p:cTn id="233" presetID="3" presetClass="entr" presetSubtype="1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5" dur="1000"/>
                                        <p:tgtEl>
                                          <p:spTgt spid="666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8000"/>
                            </p:stCondLst>
                            <p:childTnLst>
                              <p:par>
                                <p:cTn id="237" presetID="3" presetClass="entr" presetSubtype="1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9" dur="500"/>
                                        <p:tgtEl>
                                          <p:spTgt spid="666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58500"/>
                            </p:stCondLst>
                            <p:childTnLst>
                              <p:par>
                                <p:cTn id="241" presetID="6" presetClass="entr" presetSubtype="16" fill="remove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3" dur="1000"/>
                                        <p:tgtEl>
                                          <p:spTgt spid="666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60000"/>
                            </p:stCondLst>
                            <p:childTnLst>
                              <p:par>
                                <p:cTn id="245" presetID="6" presetClass="entr" presetSubtype="16" fill="remove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7" dur="1000"/>
                                        <p:tgtEl>
                                          <p:spTgt spid="666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633"/>
                  </p:tgtEl>
                </p:cond>
              </p:nextCondLst>
            </p:seq>
          </p:childTnLst>
        </p:cTn>
      </p:par>
    </p:tnLst>
    <p:bldLst>
      <p:bldP spid="66637" grpId="0" animBg="1"/>
      <p:bldP spid="66638" grpId="0" animBg="1"/>
      <p:bldP spid="66639" grpId="0" animBg="1"/>
      <p:bldP spid="66640" grpId="0" animBg="1"/>
      <p:bldP spid="66641" grpId="0" animBg="1"/>
      <p:bldP spid="66642" grpId="0" animBg="1"/>
      <p:bldP spid="66643" grpId="0" animBg="1"/>
      <p:bldP spid="66644" grpId="0" animBg="1"/>
      <p:bldP spid="66645" grpId="0" animBg="1"/>
      <p:bldP spid="66646" grpId="0" animBg="1"/>
      <p:bldP spid="66647" grpId="0" animBg="1"/>
      <p:bldP spid="66648" grpId="0" animBg="1"/>
      <p:bldP spid="66649" grpId="0" animBg="1"/>
      <p:bldP spid="66650" grpId="0" animBg="1"/>
      <p:bldP spid="66651" grpId="0" animBg="1"/>
      <p:bldP spid="66652" grpId="0" animBg="1"/>
      <p:bldP spid="66653" grpId="0" animBg="1"/>
      <p:bldP spid="66654" grpId="0" animBg="1"/>
      <p:bldP spid="66655" grpId="0" animBg="1"/>
      <p:bldP spid="66656" grpId="0" animBg="1"/>
      <p:bldP spid="66657" grpId="0" animBg="1"/>
      <p:bldP spid="66658" grpId="0" animBg="1"/>
      <p:bldP spid="66659" grpId="0" animBg="1"/>
      <p:bldP spid="66660" grpId="0" animBg="1"/>
      <p:bldP spid="66661" grpId="0" animBg="1"/>
      <p:bldP spid="66662" grpId="0" animBg="1"/>
      <p:bldP spid="66663" grpId="0" animBg="1"/>
      <p:bldP spid="66664" grpId="0" animBg="1"/>
      <p:bldP spid="66665" grpId="0" animBg="1"/>
      <p:bldP spid="66666" grpId="0" animBg="1"/>
      <p:bldP spid="66667" grpId="0" animBg="1"/>
      <p:bldP spid="66668" grpId="0" animBg="1"/>
      <p:bldP spid="66669" grpId="0" animBg="1"/>
      <p:bldP spid="66670" grpId="0" animBg="1"/>
      <p:bldP spid="66671" grpId="0" animBg="1"/>
      <p:bldP spid="66672" grpId="0" animBg="1"/>
      <p:bldP spid="66673" grpId="0" animBg="1"/>
      <p:bldP spid="66674" grpId="0" animBg="1"/>
      <p:bldP spid="66675" grpId="0" animBg="1"/>
      <p:bldP spid="66676" grpId="0" animBg="1"/>
      <p:bldP spid="66677" grpId="0" animBg="1"/>
      <p:bldP spid="66678" grpId="0" animBg="1"/>
      <p:bldP spid="66679" grpId="0" animBg="1"/>
      <p:bldP spid="66680" grpId="0" animBg="1"/>
      <p:bldP spid="66681" grpId="0" animBg="1"/>
      <p:bldP spid="66682" grpId="0" animBg="1"/>
      <p:bldP spid="66683" grpId="0" animBg="1"/>
      <p:bldP spid="66684" grpId="0" animBg="1"/>
      <p:bldP spid="66685" grpId="0" animBg="1"/>
      <p:bldP spid="66686" grpId="0" animBg="1"/>
      <p:bldP spid="66687" grpId="0" animBg="1"/>
      <p:bldP spid="66688" grpId="0" animBg="1"/>
      <p:bldP spid="66689" grpId="0" animBg="1"/>
      <p:bldP spid="66690" grpId="0" animBg="1"/>
      <p:bldP spid="66691" grpId="0" animBg="1"/>
      <p:bldP spid="66692" grpId="0" animBg="1"/>
      <p:bldP spid="66693" grpId="0" animBg="1"/>
      <p:bldP spid="66694" grpId="0" animBg="1"/>
      <p:bldP spid="6669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7586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200400" cy="2352675"/>
          </a:xfrm>
          <a:prstGeom prst="rect">
            <a:avLst/>
          </a:prstGeom>
          <a:solidFill>
            <a:srgbClr val="FFFF00"/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67587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5338" y="-60325"/>
            <a:ext cx="3003550" cy="2413000"/>
          </a:xfrm>
          <a:prstGeom prst="rect">
            <a:avLst/>
          </a:prstGeom>
          <a:noFill/>
          <a:ln w="571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67588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-60325"/>
            <a:ext cx="2682875" cy="2413000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67589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" y="2352675"/>
            <a:ext cx="3181350" cy="2066925"/>
          </a:xfrm>
          <a:prstGeom prst="rect">
            <a:avLst/>
          </a:prstGeom>
          <a:noFill/>
          <a:ln w="571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6759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35338" y="2352675"/>
            <a:ext cx="2868613" cy="1919288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67591" name="Picture 7"/>
          <p:cNvPicPr>
            <a:picLocks noChangeAspect="1"/>
          </p:cNvPicPr>
          <p:nvPr/>
        </p:nvPicPr>
        <p:blipFill>
          <a:blip r:embed="rId6"/>
          <a:srcRect l="17233" t="7320" r="17200" b="19298"/>
          <a:stretch>
            <a:fillRect/>
          </a:stretch>
        </p:blipFill>
        <p:spPr>
          <a:xfrm>
            <a:off x="3335338" y="4419600"/>
            <a:ext cx="2868612" cy="2460625"/>
          </a:xfrm>
          <a:prstGeom prst="rect">
            <a:avLst/>
          </a:prstGeom>
          <a:solidFill>
            <a:srgbClr val="0000CC"/>
          </a:solidFill>
          <a:ln w="571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67592" name="Picture 8"/>
          <p:cNvPicPr>
            <a:picLocks noChangeAspect="1"/>
          </p:cNvPicPr>
          <p:nvPr/>
        </p:nvPicPr>
        <p:blipFill>
          <a:blip r:embed="rId7"/>
          <a:srcRect l="11108" t="18546" r="23790" b="5582"/>
          <a:stretch>
            <a:fillRect/>
          </a:stretch>
        </p:blipFill>
        <p:spPr>
          <a:xfrm>
            <a:off x="0" y="4419600"/>
            <a:ext cx="3190875" cy="2495550"/>
          </a:xfrm>
          <a:prstGeom prst="rect">
            <a:avLst/>
          </a:prstGeom>
          <a:solidFill>
            <a:srgbClr val="FF0000"/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67593" name="Picture 9"/>
          <p:cNvPicPr>
            <a:picLocks noChangeAspect="1"/>
          </p:cNvPicPr>
          <p:nvPr/>
        </p:nvPicPr>
        <p:blipFill>
          <a:blip r:embed="rId8"/>
          <a:srcRect l="15913" t="6216" r="14432" b="22256"/>
          <a:stretch>
            <a:fillRect/>
          </a:stretch>
        </p:blipFill>
        <p:spPr>
          <a:xfrm>
            <a:off x="6338888" y="2314575"/>
            <a:ext cx="2776537" cy="2057400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67594" name="Picture 10"/>
          <p:cNvPicPr>
            <a:picLocks noChangeAspect="1"/>
          </p:cNvPicPr>
          <p:nvPr/>
        </p:nvPicPr>
        <p:blipFill>
          <a:blip r:embed="rId9"/>
          <a:srcRect l="6479" t="1971" r="13034" b="8112"/>
          <a:stretch>
            <a:fillRect/>
          </a:stretch>
        </p:blipFill>
        <p:spPr>
          <a:xfrm>
            <a:off x="6338888" y="4487863"/>
            <a:ext cx="2820987" cy="2265362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" name="Rectangle 1"/>
          <p:cNvSpPr/>
          <p:nvPr/>
        </p:nvSpPr>
        <p:spPr>
          <a:xfrm>
            <a:off x="152400" y="1905000"/>
            <a:ext cx="2667000" cy="447675"/>
          </a:xfrm>
          <a:prstGeom prst="rect">
            <a:avLst/>
          </a:prstGeom>
          <a:solidFill>
            <a:srgbClr val="84FC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SKIP ROPE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03613" y="1866900"/>
            <a:ext cx="2667000" cy="447675"/>
          </a:xfrm>
          <a:prstGeom prst="rect">
            <a:avLst/>
          </a:prstGeom>
          <a:solidFill>
            <a:srgbClr val="84FC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WATCH TV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62713" y="1897063"/>
            <a:ext cx="2667000" cy="446088"/>
          </a:xfrm>
          <a:prstGeom prst="rect">
            <a:avLst/>
          </a:prstGeom>
          <a:solidFill>
            <a:srgbClr val="84FC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READ BOOK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3957638"/>
            <a:ext cx="3038475" cy="447675"/>
          </a:xfrm>
          <a:prstGeom prst="rect">
            <a:avLst/>
          </a:prstGeom>
          <a:solidFill>
            <a:srgbClr val="84FC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PLAY BLINDMAN’S BLUFF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98850" y="3886200"/>
            <a:ext cx="2667000" cy="447675"/>
          </a:xfrm>
          <a:prstGeom prst="rect">
            <a:avLst/>
          </a:prstGeom>
          <a:solidFill>
            <a:srgbClr val="84FC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PLAY MARBLES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92863" y="3871913"/>
            <a:ext cx="2667000" cy="447675"/>
          </a:xfrm>
          <a:prstGeom prst="rect">
            <a:avLst/>
          </a:prstGeom>
          <a:solidFill>
            <a:srgbClr val="84FC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SWIM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1938" y="6432550"/>
            <a:ext cx="2667000" cy="447675"/>
          </a:xfrm>
          <a:prstGeom prst="rect">
            <a:avLst/>
          </a:prstGeom>
          <a:solidFill>
            <a:srgbClr val="84FC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 FISHING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36950" y="6410325"/>
            <a:ext cx="2667000" cy="447675"/>
          </a:xfrm>
          <a:prstGeom prst="rect">
            <a:avLst/>
          </a:prstGeom>
          <a:solidFill>
            <a:srgbClr val="84FC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11913" y="6411913"/>
            <a:ext cx="2667000" cy="446088"/>
          </a:xfrm>
          <a:prstGeom prst="rect">
            <a:avLst/>
          </a:prstGeom>
          <a:solidFill>
            <a:srgbClr val="84FC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PLAY SOCCER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ndAc>
      <p:stSnd>
        <p:snd r:embed="rId10" name="dapa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2"/>
          <p:cNvPicPr>
            <a:picLocks noChangeAspect="1"/>
          </p:cNvPicPr>
          <p:nvPr/>
        </p:nvPicPr>
        <p:blipFill>
          <a:blip r:embed="rId1">
            <a:lum bright="70001" contrast="-70000"/>
          </a:blip>
          <a:srcRect b="17012"/>
          <a:stretch>
            <a:fillRect/>
          </a:stretch>
        </p:blipFill>
        <p:spPr>
          <a:xfrm>
            <a:off x="0" y="0"/>
            <a:ext cx="9067800" cy="6827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-225050" y="533400"/>
            <a:ext cx="9265678" cy="193899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60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Unit 6. after school</a:t>
            </a:r>
            <a:endParaRPr kumimoji="0" lang="vi-VN" sz="60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Garamond" pitchFamily="18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60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0" y="2438400"/>
            <a:ext cx="2209800" cy="609600"/>
          </a:xfrm>
          <a:prstGeom prst="homePlate">
            <a:avLst/>
          </a:prstGeom>
          <a:solidFill>
            <a:srgbClr val="4DBF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8FE0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8FE0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2327275"/>
            <a:ext cx="6019800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vi-VN" altLang="en-US" sz="4800" b="1" dirty="0">
                <a:latin typeface="Garamond" pitchFamily="18" charset="0"/>
              </a:rPr>
              <a:t>What do you do?</a:t>
            </a:r>
            <a:endParaRPr lang="en-US" altLang="en-US" sz="4800" b="1" dirty="0">
              <a:latin typeface="Garamond" pitchFamily="18" charset="0"/>
            </a:endParaRPr>
          </a:p>
        </p:txBody>
      </p:sp>
      <p:pic>
        <p:nvPicPr>
          <p:cNvPr id="5" name="29371338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10400" y="2438400"/>
            <a:ext cx="609600" cy="60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ndAc>
      <p:stSnd>
        <p:snd r:embed="rId5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8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Rectangle 2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CCFF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 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9219" name="Rectangle 3"/>
          <p:cNvSpPr/>
          <p:nvPr/>
        </p:nvSpPr>
        <p:spPr>
          <a:xfrm>
            <a:off x="0" y="990600"/>
            <a:ext cx="3124200" cy="5867400"/>
          </a:xfrm>
          <a:prstGeom prst="rect">
            <a:avLst/>
          </a:prstGeom>
          <a:solidFill>
            <a:srgbClr val="CCFF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  <p:pic>
        <p:nvPicPr>
          <p:cNvPr id="9220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714375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1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2828626">
            <a:off x="1052513" y="90488"/>
            <a:ext cx="714375" cy="838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2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3037604">
            <a:off x="8177213" y="52388"/>
            <a:ext cx="714375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2" name="Rectangle 8"/>
          <p:cNvSpPr/>
          <p:nvPr/>
        </p:nvSpPr>
        <p:spPr>
          <a:xfrm>
            <a:off x="3124200" y="1524000"/>
            <a:ext cx="6019800" cy="4760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Times New Roman" panose="02020603050405020304" pitchFamily="18" charset="0"/>
              </a:rPr>
              <a:t>Minh:</a:t>
            </a:r>
            <a:r>
              <a:rPr lang="en-US" altLang="en-US" sz="1800" dirty="0">
                <a:latin typeface="Times New Roman" panose="02020603050405020304" pitchFamily="18" charset="0"/>
              </a:rPr>
              <a:t> Hello, Hoa. What are you doing?</a:t>
            </a:r>
            <a:br>
              <a:rPr lang="en-US" altLang="en-US" sz="1800" dirty="0">
                <a:latin typeface="Times New Roman" panose="02020603050405020304" pitchFamily="18" charset="0"/>
              </a:rPr>
            </a:br>
            <a:r>
              <a:rPr lang="en-US" altLang="en-US" sz="1800" b="1" dirty="0">
                <a:latin typeface="Times New Roman" panose="02020603050405020304" pitchFamily="18" charset="0"/>
              </a:rPr>
              <a:t>Hoa:</a:t>
            </a:r>
            <a:r>
              <a:rPr lang="en-US" altLang="en-US" sz="1800" dirty="0">
                <a:latin typeface="Times New Roman" panose="02020603050405020304" pitchFamily="18" charset="0"/>
              </a:rPr>
              <a:t>   Hi, Minh. I’m doing my math homework.</a:t>
            </a:r>
            <a:br>
              <a:rPr lang="en-US" altLang="en-US" sz="1800" dirty="0">
                <a:latin typeface="Times New Roman" panose="02020603050405020304" pitchFamily="18" charset="0"/>
              </a:rPr>
            </a:br>
            <a:r>
              <a:rPr lang="en-US" altLang="en-US" sz="1800" b="1" dirty="0">
                <a:latin typeface="Times New Roman" panose="02020603050405020304" pitchFamily="18" charset="0"/>
              </a:rPr>
              <a:t>Minh:</a:t>
            </a:r>
            <a:r>
              <a:rPr lang="en-US" altLang="en-US" sz="1800" dirty="0">
                <a:latin typeface="Times New Roman" panose="02020603050405020304" pitchFamily="18" charset="0"/>
              </a:rPr>
              <a:t> You work too much, Hoa. You should relax. </a:t>
            </a:r>
            <a:br>
              <a:rPr lang="en-US" altLang="en-US" sz="1800" dirty="0">
                <a:latin typeface="Times New Roman" panose="02020603050405020304" pitchFamily="18" charset="0"/>
              </a:rPr>
            </a:br>
            <a:r>
              <a:rPr lang="en-US" altLang="en-US" sz="1800" dirty="0">
                <a:latin typeface="Times New Roman" panose="02020603050405020304" pitchFamily="18" charset="0"/>
              </a:rPr>
              <a:t>           It’s half past four and tomorrow is Sunday.</a:t>
            </a:r>
            <a:br>
              <a:rPr lang="en-US" altLang="en-US" sz="1800" dirty="0">
                <a:latin typeface="Times New Roman" panose="02020603050405020304" pitchFamily="18" charset="0"/>
              </a:rPr>
            </a:br>
            <a:r>
              <a:rPr lang="en-US" altLang="en-US" sz="1800" b="1" dirty="0">
                <a:latin typeface="Times New Roman" panose="02020603050405020304" pitchFamily="18" charset="0"/>
              </a:rPr>
              <a:t>Hoa:</a:t>
            </a:r>
            <a:r>
              <a:rPr lang="en-US" altLang="en-US" sz="1800" dirty="0">
                <a:latin typeface="Times New Roman" panose="02020603050405020304" pitchFamily="18" charset="0"/>
              </a:rPr>
              <a:t>   OK. What should we do?</a:t>
            </a:r>
            <a:br>
              <a:rPr lang="en-US" altLang="en-US" sz="1800" dirty="0">
                <a:latin typeface="Times New Roman" panose="02020603050405020304" pitchFamily="18" charset="0"/>
              </a:rPr>
            </a:br>
            <a:r>
              <a:rPr lang="en-US" altLang="en-US" sz="1800" b="1" dirty="0">
                <a:latin typeface="Times New Roman" panose="02020603050405020304" pitchFamily="18" charset="0"/>
              </a:rPr>
              <a:t>Minh:</a:t>
            </a:r>
            <a:r>
              <a:rPr lang="en-US" altLang="en-US" sz="1800" dirty="0">
                <a:latin typeface="Times New Roman" panose="02020603050405020304" pitchFamily="18" charset="0"/>
              </a:rPr>
              <a:t> Let’s go to the cafeteria and get a cold drink.</a:t>
            </a:r>
            <a:br>
              <a:rPr lang="en-US" altLang="en-US" sz="1800" dirty="0">
                <a:latin typeface="Times New Roman" panose="02020603050405020304" pitchFamily="18" charset="0"/>
              </a:rPr>
            </a:br>
            <a:r>
              <a:rPr lang="en-US" altLang="en-US" sz="1800" b="1" dirty="0">
                <a:latin typeface="Times New Roman" panose="02020603050405020304" pitchFamily="18" charset="0"/>
              </a:rPr>
              <a:t>Hoa:</a:t>
            </a:r>
            <a:r>
              <a:rPr lang="en-US" altLang="en-US" sz="1800" dirty="0">
                <a:latin typeface="Times New Roman" panose="02020603050405020304" pitchFamily="18" charset="0"/>
              </a:rPr>
              <a:t>  Good idea! Where is Ba? Let’s   invite   him, too.</a:t>
            </a:r>
            <a:br>
              <a:rPr lang="en-US" altLang="en-US" sz="1800" dirty="0">
                <a:latin typeface="Times New Roman" panose="02020603050405020304" pitchFamily="18" charset="0"/>
              </a:rPr>
            </a:br>
            <a:r>
              <a:rPr lang="en-US" altLang="en-US" sz="1800" b="1" dirty="0">
                <a:latin typeface="Times New Roman" panose="02020603050405020304" pitchFamily="18" charset="0"/>
              </a:rPr>
              <a:t>Minh:</a:t>
            </a:r>
            <a:r>
              <a:rPr lang="en-US" altLang="en-US" sz="1800" dirty="0">
                <a:latin typeface="Times New Roman" panose="02020603050405020304" pitchFamily="18" charset="0"/>
              </a:rPr>
              <a:t> Oh, Ba is in the music room. He’s learning to play the </a:t>
            </a:r>
            <a:endParaRPr lang="en-US" altLang="en-US" sz="1800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          guitar.</a:t>
            </a:r>
            <a:br>
              <a:rPr lang="en-US" altLang="en-US" sz="1800" dirty="0">
                <a:latin typeface="Times New Roman" panose="02020603050405020304" pitchFamily="18" charset="0"/>
              </a:rPr>
            </a:br>
            <a:r>
              <a:rPr lang="en-US" altLang="en-US" sz="1800" dirty="0">
                <a:latin typeface="Times New Roman" panose="02020603050405020304" pitchFamily="18" charset="0"/>
              </a:rPr>
              <a:t>           He   practices    everyday after school.</a:t>
            </a:r>
            <a:br>
              <a:rPr lang="en-US" altLang="en-US" sz="1800" dirty="0">
                <a:latin typeface="Times New Roman" panose="02020603050405020304" pitchFamily="18" charset="0"/>
              </a:rPr>
            </a:br>
            <a:r>
              <a:rPr lang="en-US" altLang="en-US" sz="1800" b="1" dirty="0">
                <a:latin typeface="Times New Roman" panose="02020603050405020304" pitchFamily="18" charset="0"/>
              </a:rPr>
              <a:t>Hoa:</a:t>
            </a:r>
            <a:r>
              <a:rPr lang="en-US" altLang="en-US" sz="1800" dirty="0">
                <a:latin typeface="Times New Roman" panose="02020603050405020304" pitchFamily="18" charset="0"/>
              </a:rPr>
              <a:t>   Minh, what do you usually do after school?</a:t>
            </a:r>
            <a:br>
              <a:rPr lang="en-US" altLang="en-US" sz="1800" dirty="0">
                <a:latin typeface="Times New Roman" panose="02020603050405020304" pitchFamily="18" charset="0"/>
              </a:rPr>
            </a:br>
            <a:r>
              <a:rPr lang="en-US" altLang="en-US" sz="1800" b="1" dirty="0">
                <a:latin typeface="Times New Roman" panose="02020603050405020304" pitchFamily="18" charset="0"/>
              </a:rPr>
              <a:t>Minh:</a:t>
            </a:r>
            <a:r>
              <a:rPr lang="en-US" altLang="en-US" sz="1800" dirty="0">
                <a:latin typeface="Times New Roman" panose="02020603050405020304" pitchFamily="18" charset="0"/>
              </a:rPr>
              <a:t> I usually meet my friends. We often do our homework </a:t>
            </a:r>
            <a:endParaRPr lang="en-US" altLang="en-US" sz="1800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          together    .</a:t>
            </a:r>
            <a:br>
              <a:rPr lang="en-US" altLang="en-US" sz="1800" dirty="0">
                <a:latin typeface="Times New Roman" panose="02020603050405020304" pitchFamily="18" charset="0"/>
              </a:rPr>
            </a:br>
            <a:r>
              <a:rPr lang="en-US" altLang="en-US" sz="1800" b="1" dirty="0">
                <a:latin typeface="Times New Roman" panose="02020603050405020304" pitchFamily="18" charset="0"/>
              </a:rPr>
              <a:t>Hoa:</a:t>
            </a:r>
            <a:r>
              <a:rPr lang="en-US" altLang="en-US" sz="1800" dirty="0">
                <a:latin typeface="Times New Roman" panose="02020603050405020304" pitchFamily="18" charset="0"/>
              </a:rPr>
              <a:t> Do you play sports? </a:t>
            </a:r>
            <a:br>
              <a:rPr lang="en-US" altLang="en-US" sz="1800" dirty="0">
                <a:latin typeface="Times New Roman" panose="02020603050405020304" pitchFamily="18" charset="0"/>
              </a:rPr>
            </a:br>
            <a:r>
              <a:rPr lang="en-US" altLang="en-US" sz="1800" b="1" dirty="0">
                <a:latin typeface="Times New Roman" panose="02020603050405020304" pitchFamily="18" charset="0"/>
              </a:rPr>
              <a:t>Minh:</a:t>
            </a:r>
            <a:r>
              <a:rPr lang="en-US" altLang="en-US" sz="1800" dirty="0">
                <a:latin typeface="Times New Roman" panose="02020603050405020304" pitchFamily="18" charset="0"/>
              </a:rPr>
              <a:t> Oh, yes. I play volleyball for the school   team    .We </a:t>
            </a:r>
            <a:br>
              <a:rPr lang="en-US" altLang="en-US" sz="1800" dirty="0">
                <a:latin typeface="Times New Roman" panose="02020603050405020304" pitchFamily="18" charset="0"/>
              </a:rPr>
            </a:br>
            <a:r>
              <a:rPr lang="en-US" altLang="en-US" sz="1800" dirty="0">
                <a:latin typeface="Times New Roman" panose="02020603050405020304" pitchFamily="18" charset="0"/>
              </a:rPr>
              <a:t>        always need more players. Why don’t you   come along   ?</a:t>
            </a:r>
            <a:br>
              <a:rPr lang="en-US" altLang="en-US" sz="1800" dirty="0">
                <a:latin typeface="Times New Roman" panose="02020603050405020304" pitchFamily="18" charset="0"/>
              </a:rPr>
            </a:br>
            <a:r>
              <a:rPr lang="en-US" altLang="en-US" sz="1800" b="1" dirty="0">
                <a:latin typeface="Times New Roman" panose="02020603050405020304" pitchFamily="18" charset="0"/>
              </a:rPr>
              <a:t>Hoa:</a:t>
            </a:r>
            <a:r>
              <a:rPr lang="en-US" altLang="en-US" sz="1800" dirty="0">
                <a:latin typeface="Times New Roman" panose="02020603050405020304" pitchFamily="18" charset="0"/>
              </a:rPr>
              <a:t> Yes,  maybe    I will. I enjoy playing volleyball.</a:t>
            </a:r>
            <a:endParaRPr lang="en-US" altLang="en-US" sz="1800" dirty="0">
              <a:latin typeface="Times New Roman" panose="02020603050405020304" pitchFamily="18" charset="0"/>
            </a:endParaRPr>
          </a:p>
        </p:txBody>
      </p:sp>
      <p:sp>
        <p:nvSpPr>
          <p:cNvPr id="21513" name="Rectangle 9"/>
          <p:cNvSpPr/>
          <p:nvPr/>
        </p:nvSpPr>
        <p:spPr>
          <a:xfrm>
            <a:off x="3200400" y="1143000"/>
            <a:ext cx="5943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1800" b="1" i="1" dirty="0">
                <a:solidFill>
                  <a:srgbClr val="CC0000"/>
                </a:solidFill>
                <a:latin typeface="Times New Roman" panose="02020603050405020304" pitchFamily="18" charset="0"/>
              </a:rPr>
              <a:t>1. Listen. Then practice with a partner.</a:t>
            </a:r>
            <a:endParaRPr lang="en-US" altLang="en-US" sz="1800" b="1" i="1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17" name="Text Box 13"/>
          <p:cNvSpPr txBox="1"/>
          <p:nvPr/>
        </p:nvSpPr>
        <p:spPr>
          <a:xfrm>
            <a:off x="0" y="1066800"/>
            <a:ext cx="2743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u="sng" dirty="0">
                <a:latin typeface=".VnTimeH" panose="020B7200000000000000" pitchFamily="34" charset="0"/>
              </a:rPr>
              <a:t>I. New words:</a:t>
            </a:r>
            <a:r>
              <a:rPr lang="en-US" altLang="en-US" sz="2400" dirty="0">
                <a:solidFill>
                  <a:srgbClr val="006600"/>
                </a:solidFill>
                <a:latin typeface=".VnTifani Heavy" pitchFamily="34" charset="0"/>
              </a:rPr>
              <a:t> </a:t>
            </a:r>
            <a:endParaRPr lang="en-US" altLang="en-US" sz="2400" dirty="0">
              <a:solidFill>
                <a:srgbClr val="006600"/>
              </a:solidFill>
              <a:latin typeface=".VnTifani Heavy" pitchFamily="34" charset="0"/>
            </a:endParaRPr>
          </a:p>
        </p:txBody>
      </p:sp>
      <p:sp>
        <p:nvSpPr>
          <p:cNvPr id="21519" name="Text Box 15"/>
          <p:cNvSpPr txBox="1"/>
          <p:nvPr/>
        </p:nvSpPr>
        <p:spPr>
          <a:xfrm>
            <a:off x="300038" y="1524000"/>
            <a:ext cx="1447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latin typeface="Times New Roman" panose="02020603050405020304" pitchFamily="18" charset="0"/>
              </a:rPr>
              <a:t>(to) invite:</a:t>
            </a:r>
            <a:endParaRPr lang="en-US" altLang="en-US" sz="1800" b="1" dirty="0">
              <a:latin typeface="Times New Roman" panose="02020603050405020304" pitchFamily="18" charset="0"/>
            </a:endParaRPr>
          </a:p>
        </p:txBody>
      </p:sp>
      <p:sp>
        <p:nvSpPr>
          <p:cNvPr id="21520" name="Text Box 16"/>
          <p:cNvSpPr txBox="1"/>
          <p:nvPr/>
        </p:nvSpPr>
        <p:spPr>
          <a:xfrm>
            <a:off x="304800" y="1828800"/>
            <a:ext cx="1600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Times New Roman" panose="02020603050405020304" pitchFamily="18" charset="0"/>
              </a:rPr>
              <a:t>(to) practice:</a:t>
            </a:r>
            <a:endParaRPr lang="en-US" altLang="en-US" sz="1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21" name="Text Box 17"/>
          <p:cNvSpPr txBox="1"/>
          <p:nvPr/>
        </p:nvSpPr>
        <p:spPr>
          <a:xfrm>
            <a:off x="304800" y="2209800"/>
            <a:ext cx="1981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latin typeface="Times New Roman" panose="02020603050405020304" pitchFamily="18" charset="0"/>
              </a:rPr>
              <a:t>Together (adv) :</a:t>
            </a:r>
            <a:endParaRPr lang="en-US" altLang="en-US" sz="1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22" name="Text Box 18"/>
          <p:cNvSpPr txBox="1"/>
          <p:nvPr/>
        </p:nvSpPr>
        <p:spPr>
          <a:xfrm>
            <a:off x="290513" y="2528888"/>
            <a:ext cx="1385887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latin typeface="Times New Roman" panose="02020603050405020304" pitchFamily="18" charset="0"/>
              </a:rPr>
              <a:t>Team (n) :</a:t>
            </a:r>
            <a:endParaRPr lang="en-US" altLang="en-US" sz="1800" b="1" dirty="0">
              <a:latin typeface="Times New Roman" panose="02020603050405020304" pitchFamily="18" charset="0"/>
            </a:endParaRPr>
          </a:p>
        </p:txBody>
      </p:sp>
      <p:sp>
        <p:nvSpPr>
          <p:cNvPr id="21523" name="Text Box 19"/>
          <p:cNvSpPr txBox="1"/>
          <p:nvPr/>
        </p:nvSpPr>
        <p:spPr>
          <a:xfrm>
            <a:off x="328613" y="2838450"/>
            <a:ext cx="1828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latin typeface="Times New Roman" panose="02020603050405020304" pitchFamily="18" charset="0"/>
              </a:rPr>
              <a:t>(to) come along:</a:t>
            </a:r>
            <a:endParaRPr lang="en-US" altLang="en-US" sz="1800" b="1" dirty="0">
              <a:latin typeface="Times New Roman" panose="02020603050405020304" pitchFamily="18" charset="0"/>
            </a:endParaRPr>
          </a:p>
        </p:txBody>
      </p:sp>
      <p:sp>
        <p:nvSpPr>
          <p:cNvPr id="21524" name="Text Box 20"/>
          <p:cNvSpPr txBox="1"/>
          <p:nvPr/>
        </p:nvSpPr>
        <p:spPr>
          <a:xfrm>
            <a:off x="319088" y="3124200"/>
            <a:ext cx="1828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latin typeface="Times New Roman" panose="02020603050405020304" pitchFamily="18" charset="0"/>
              </a:rPr>
              <a:t>Maybe ( adv ) :</a:t>
            </a:r>
            <a:endParaRPr lang="en-US" altLang="en-US" sz="1800" b="1" dirty="0">
              <a:latin typeface="Times New Roman" panose="02020603050405020304" pitchFamily="18" charset="0"/>
            </a:endParaRPr>
          </a:p>
        </p:txBody>
      </p:sp>
      <p:pic>
        <p:nvPicPr>
          <p:cNvPr id="21525" name="Picture 21"/>
          <p:cNvPicPr>
            <a:picLocks noChangeAspect="1"/>
          </p:cNvPicPr>
          <p:nvPr/>
        </p:nvPicPr>
        <p:blipFill>
          <a:blip r:embed="rId2">
            <a:lum contrast="18000"/>
          </a:blip>
          <a:stretch>
            <a:fillRect/>
          </a:stretch>
        </p:blipFill>
        <p:spPr>
          <a:xfrm>
            <a:off x="0" y="1524000"/>
            <a:ext cx="3124200" cy="502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26" name="Rectangle 22"/>
          <p:cNvSpPr/>
          <p:nvPr/>
        </p:nvSpPr>
        <p:spPr>
          <a:xfrm>
            <a:off x="1219200" y="6477000"/>
            <a:ext cx="533400" cy="381000"/>
          </a:xfrm>
          <a:prstGeom prst="rect">
            <a:avLst/>
          </a:prstGeom>
          <a:solidFill>
            <a:srgbClr val="CCECFF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Minh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21527" name="Rectangle 23"/>
          <p:cNvSpPr/>
          <p:nvPr/>
        </p:nvSpPr>
        <p:spPr>
          <a:xfrm>
            <a:off x="2514600" y="4800600"/>
            <a:ext cx="533400" cy="381000"/>
          </a:xfrm>
          <a:prstGeom prst="rect">
            <a:avLst/>
          </a:prstGeom>
          <a:solidFill>
            <a:srgbClr val="CCECFF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Hoa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21534" name="Text Box 30"/>
          <p:cNvSpPr txBox="1"/>
          <p:nvPr/>
        </p:nvSpPr>
        <p:spPr>
          <a:xfrm>
            <a:off x="6629400" y="3171825"/>
            <a:ext cx="762000" cy="36671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invite</a:t>
            </a:r>
            <a:endParaRPr lang="en-US" altLang="en-US" sz="1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36" name="Text Box 32"/>
          <p:cNvSpPr txBox="1"/>
          <p:nvPr/>
        </p:nvSpPr>
        <p:spPr>
          <a:xfrm>
            <a:off x="4191000" y="4005263"/>
            <a:ext cx="1066800" cy="36671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practices</a:t>
            </a:r>
            <a:endParaRPr lang="en-US" altLang="en-US" sz="1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37" name="Text Box 33"/>
          <p:cNvSpPr txBox="1"/>
          <p:nvPr/>
        </p:nvSpPr>
        <p:spPr>
          <a:xfrm>
            <a:off x="1676400" y="1533525"/>
            <a:ext cx="762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latin typeface="Times New Roman" panose="02020603050405020304" pitchFamily="18" charset="0"/>
              </a:rPr>
              <a:t>mời</a:t>
            </a:r>
            <a:endParaRPr lang="en-US" altLang="en-US" sz="1800" b="1" dirty="0">
              <a:latin typeface="Times New Roman" panose="02020603050405020304" pitchFamily="18" charset="0"/>
            </a:endParaRPr>
          </a:p>
        </p:txBody>
      </p:sp>
      <p:sp>
        <p:nvSpPr>
          <p:cNvPr id="21538" name="Text Box 34"/>
          <p:cNvSpPr txBox="1"/>
          <p:nvPr/>
        </p:nvSpPr>
        <p:spPr>
          <a:xfrm>
            <a:off x="1752600" y="1857375"/>
            <a:ext cx="1524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Times New Roman" panose="02020603050405020304" pitchFamily="18" charset="0"/>
              </a:rPr>
              <a:t>luyện tập</a:t>
            </a:r>
            <a:endParaRPr lang="en-US" altLang="en-US" sz="1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39" name="Text Box 35"/>
          <p:cNvSpPr txBox="1"/>
          <p:nvPr/>
        </p:nvSpPr>
        <p:spPr>
          <a:xfrm>
            <a:off x="1905000" y="2200275"/>
            <a:ext cx="1981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latin typeface="Times New Roman" panose="02020603050405020304" pitchFamily="18" charset="0"/>
              </a:rPr>
              <a:t>cùng nhau</a:t>
            </a:r>
            <a:endParaRPr lang="en-US" altLang="en-US" sz="1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40" name="Text Box 36"/>
          <p:cNvSpPr txBox="1"/>
          <p:nvPr/>
        </p:nvSpPr>
        <p:spPr>
          <a:xfrm>
            <a:off x="3695700" y="4814888"/>
            <a:ext cx="952500" cy="36671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together</a:t>
            </a:r>
            <a:endParaRPr lang="en-US" altLang="en-US" sz="1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41" name="Text Box 37"/>
          <p:cNvSpPr txBox="1"/>
          <p:nvPr/>
        </p:nvSpPr>
        <p:spPr>
          <a:xfrm>
            <a:off x="1590675" y="2505075"/>
            <a:ext cx="542925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latin typeface="Times New Roman" panose="02020603050405020304" pitchFamily="18" charset="0"/>
              </a:rPr>
              <a:t>đội</a:t>
            </a:r>
            <a:endParaRPr lang="en-US" altLang="en-US" sz="1800" b="1" dirty="0">
              <a:latin typeface="Times New Roman" panose="02020603050405020304" pitchFamily="18" charset="0"/>
            </a:endParaRPr>
          </a:p>
        </p:txBody>
      </p:sp>
      <p:sp>
        <p:nvSpPr>
          <p:cNvPr id="21542" name="Text Box 38"/>
          <p:cNvSpPr txBox="1"/>
          <p:nvPr/>
        </p:nvSpPr>
        <p:spPr>
          <a:xfrm>
            <a:off x="7534275" y="5348288"/>
            <a:ext cx="762000" cy="36671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team </a:t>
            </a:r>
            <a:r>
              <a:rPr lang="en-US" altLang="en-US" sz="1800" b="1" dirty="0">
                <a:latin typeface="Times New Roman" panose="02020603050405020304" pitchFamily="18" charset="0"/>
              </a:rPr>
              <a:t>     </a:t>
            </a:r>
            <a:endParaRPr lang="en-US" altLang="en-US" sz="1800" b="1" dirty="0">
              <a:latin typeface="Times New Roman" panose="02020603050405020304" pitchFamily="18" charset="0"/>
            </a:endParaRPr>
          </a:p>
        </p:txBody>
      </p:sp>
      <p:sp>
        <p:nvSpPr>
          <p:cNvPr id="21543" name="Text Box 39"/>
          <p:cNvSpPr txBox="1"/>
          <p:nvPr/>
        </p:nvSpPr>
        <p:spPr>
          <a:xfrm>
            <a:off x="2066925" y="2819400"/>
            <a:ext cx="1133475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latin typeface="Times New Roman" panose="02020603050405020304" pitchFamily="18" charset="0"/>
              </a:rPr>
              <a:t>đi cùng</a:t>
            </a:r>
            <a:endParaRPr lang="en-US" altLang="en-US" sz="1800" b="1" dirty="0">
              <a:latin typeface="Times New Roman" panose="02020603050405020304" pitchFamily="18" charset="0"/>
            </a:endParaRPr>
          </a:p>
        </p:txBody>
      </p:sp>
      <p:sp>
        <p:nvSpPr>
          <p:cNvPr id="21544" name="Text Box 40"/>
          <p:cNvSpPr txBox="1"/>
          <p:nvPr/>
        </p:nvSpPr>
        <p:spPr>
          <a:xfrm>
            <a:off x="7624763" y="5638800"/>
            <a:ext cx="1366837" cy="36671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come  along</a:t>
            </a:r>
            <a:endParaRPr lang="en-US" altLang="en-US" sz="1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45" name="Text Box 41"/>
          <p:cNvSpPr txBox="1"/>
          <p:nvPr/>
        </p:nvSpPr>
        <p:spPr>
          <a:xfrm>
            <a:off x="2085975" y="3157538"/>
            <a:ext cx="7620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latin typeface="Times New Roman" panose="02020603050405020304" pitchFamily="18" charset="0"/>
              </a:rPr>
              <a:t>có lẽ</a:t>
            </a:r>
            <a:endParaRPr lang="en-US" altLang="en-US" sz="1800" b="1" dirty="0">
              <a:latin typeface="Times New Roman" panose="02020603050405020304" pitchFamily="18" charset="0"/>
            </a:endParaRPr>
          </a:p>
        </p:txBody>
      </p:sp>
      <p:sp>
        <p:nvSpPr>
          <p:cNvPr id="21546" name="Text Box 42"/>
          <p:cNvSpPr txBox="1"/>
          <p:nvPr/>
        </p:nvSpPr>
        <p:spPr>
          <a:xfrm>
            <a:off x="4162425" y="5924550"/>
            <a:ext cx="838200" cy="36671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maybe</a:t>
            </a:r>
            <a:endParaRPr lang="en-US" altLang="en-US" sz="1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1547" name="Picture 43"/>
          <p:cNvPicPr>
            <a:picLocks noChangeAspect="1"/>
          </p:cNvPicPr>
          <p:nvPr/>
        </p:nvPicPr>
        <p:blipFill>
          <a:blip r:embed="rId3">
            <a:lum bright="-17999"/>
          </a:blip>
          <a:stretch>
            <a:fillRect/>
          </a:stretch>
        </p:blipFill>
        <p:spPr>
          <a:xfrm>
            <a:off x="0" y="3581400"/>
            <a:ext cx="3124200" cy="403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48" name="Picture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81400"/>
            <a:ext cx="3124200" cy="3581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49" name="Rectangle 46"/>
          <p:cNvSpPr/>
          <p:nvPr/>
        </p:nvSpPr>
        <p:spPr>
          <a:xfrm>
            <a:off x="0" y="0"/>
            <a:ext cx="9144000" cy="110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990000"/>
                </a:solidFill>
                <a:latin typeface="Arial" panose="020B0604020202020204" pitchFamily="34" charset="0"/>
              </a:rPr>
              <a:t>                                                                                                     </a:t>
            </a:r>
            <a:endParaRPr lang="en-US" altLang="en-US" sz="1600" b="1" i="1" dirty="0">
              <a:solidFill>
                <a:srgbClr val="DB13C3"/>
              </a:solidFill>
              <a:latin typeface="Times New Roman" panose="02020603050405020304" pitchFamily="18" charset="0"/>
            </a:endParaRPr>
          </a:p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.Vn3DH" pitchFamily="34" charset="0"/>
              </a:rPr>
              <a:t>Unit 6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: AFTER SCHOOL</a:t>
            </a:r>
            <a:b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Lesson 1 : A-  What do you do? A1 ( page 60 - 61)</a:t>
            </a:r>
            <a:endParaRPr lang="en-US" alt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1551" name="Rectangle 47"/>
          <p:cNvSpPr/>
          <p:nvPr/>
        </p:nvSpPr>
        <p:spPr>
          <a:xfrm>
            <a:off x="1066800" y="1524000"/>
            <a:ext cx="76200" cy="762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21552" name="Rectangle 48"/>
          <p:cNvSpPr/>
          <p:nvPr/>
        </p:nvSpPr>
        <p:spPr>
          <a:xfrm>
            <a:off x="990600" y="1828800"/>
            <a:ext cx="76200" cy="762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21553" name="Rectangle 49"/>
          <p:cNvSpPr/>
          <p:nvPr/>
        </p:nvSpPr>
        <p:spPr>
          <a:xfrm>
            <a:off x="762000" y="2209800"/>
            <a:ext cx="76200" cy="762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.000000"/>
                                          </p:val>
                                        </p:tav>
                                        <p:tav tm="69900">
                                          <p:val>
                                            <p:fltVal val="45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1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1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1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1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215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2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1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1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2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2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2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/>
      <p:bldP spid="21517" grpId="0"/>
      <p:bldP spid="21519" grpId="0"/>
      <p:bldP spid="21520" grpId="0"/>
      <p:bldP spid="21521" grpId="0"/>
      <p:bldP spid="21522" grpId="0"/>
      <p:bldP spid="21523" grpId="0"/>
      <p:bldP spid="21524" grpId="0"/>
      <p:bldP spid="21526" grpId="0" animBg="1"/>
      <p:bldP spid="21526" grpId="1" animBg="1"/>
      <p:bldP spid="21527" grpId="0" animBg="1"/>
      <p:bldP spid="21527" grpId="1" animBg="1"/>
      <p:bldP spid="21534" grpId="0" animBg="1"/>
      <p:bldP spid="21536" grpId="0" animBg="1"/>
      <p:bldP spid="21537" grpId="0"/>
      <p:bldP spid="21538" grpId="0"/>
      <p:bldP spid="21539" grpId="0"/>
      <p:bldP spid="21540" grpId="0" animBg="1"/>
      <p:bldP spid="21541" grpId="0"/>
      <p:bldP spid="21542" grpId="0" animBg="1"/>
      <p:bldP spid="21543" grpId="0"/>
      <p:bldP spid="21544" grpId="0" animBg="1"/>
      <p:bldP spid="21545" grpId="0"/>
      <p:bldP spid="21546" grpId="0" animBg="1"/>
      <p:bldP spid="21551" grpId="0" animBg="1"/>
      <p:bldP spid="21552" grpId="0" animBg="1"/>
      <p:bldP spid="215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714375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2828626">
            <a:off x="1052513" y="90488"/>
            <a:ext cx="714375" cy="838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3037604">
            <a:off x="8177213" y="52388"/>
            <a:ext cx="714375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5" name="Text Box 7"/>
          <p:cNvSpPr txBox="1"/>
          <p:nvPr/>
        </p:nvSpPr>
        <p:spPr>
          <a:xfrm>
            <a:off x="0" y="990600"/>
            <a:ext cx="2743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u="sng" dirty="0">
                <a:latin typeface=".VnTimeH" panose="020B7200000000000000" pitchFamily="34" charset="0"/>
              </a:rPr>
              <a:t>I. New words:</a:t>
            </a:r>
            <a:r>
              <a:rPr lang="en-US" altLang="en-US" sz="2400" dirty="0">
                <a:solidFill>
                  <a:srgbClr val="006600"/>
                </a:solidFill>
                <a:latin typeface=".VnTifani Heavy" pitchFamily="34" charset="0"/>
              </a:rPr>
              <a:t> </a:t>
            </a:r>
            <a:endParaRPr lang="en-US" altLang="en-US" sz="2400" dirty="0">
              <a:solidFill>
                <a:srgbClr val="006600"/>
              </a:solidFill>
              <a:latin typeface=".VnTifani Heavy" pitchFamily="34" charset="0"/>
            </a:endParaRPr>
          </a:p>
        </p:txBody>
      </p:sp>
      <p:pic>
        <p:nvPicPr>
          <p:cNvPr id="10246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7391400" y="5638800"/>
            <a:ext cx="1752600" cy="121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8" name="Text Box 10"/>
          <p:cNvSpPr txBox="1"/>
          <p:nvPr/>
        </p:nvSpPr>
        <p:spPr>
          <a:xfrm>
            <a:off x="2914650" y="1533525"/>
            <a:ext cx="37338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FF00FF"/>
                </a:solidFill>
                <a:latin typeface=".VnMysticalH" pitchFamily="34" charset="0"/>
              </a:rPr>
              <a:t>Matching :</a:t>
            </a:r>
            <a:endParaRPr lang="en-US" altLang="en-US" sz="4400" b="1" dirty="0">
              <a:solidFill>
                <a:srgbClr val="FF00FF"/>
              </a:solidFill>
              <a:latin typeface=".VnMysticalH" pitchFamily="34" charset="0"/>
            </a:endParaRPr>
          </a:p>
        </p:txBody>
      </p:sp>
      <p:sp>
        <p:nvSpPr>
          <p:cNvPr id="22539" name="Rectangle 11"/>
          <p:cNvSpPr/>
          <p:nvPr/>
        </p:nvSpPr>
        <p:spPr>
          <a:xfrm>
            <a:off x="1143000" y="2438400"/>
            <a:ext cx="3505200" cy="3352800"/>
          </a:xfrm>
          <a:prstGeom prst="rect">
            <a:avLst/>
          </a:prstGeom>
          <a:solidFill>
            <a:schemeClr val="bg1"/>
          </a:solidFill>
          <a:ln w="57150" cap="flat" cmpd="thinThick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  (to) invite:</a:t>
            </a:r>
            <a:endParaRPr lang="en-US" altLang="en-US" sz="24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  (to) practice:</a:t>
            </a:r>
            <a:endParaRPr lang="en-US" altLang="en-US" sz="24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  Together (adv):</a:t>
            </a:r>
            <a:endParaRPr lang="en-US" altLang="en-US" sz="24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  Team (n) :</a:t>
            </a:r>
            <a:endParaRPr lang="en-US" altLang="en-US" sz="24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  (to) come along:</a:t>
            </a:r>
            <a:endParaRPr lang="en-US" altLang="en-US" sz="24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  Maybe ( adv ) :</a:t>
            </a:r>
            <a:endParaRPr lang="en-US" altLang="en-US" sz="2400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22540" name="Rectangle 12"/>
          <p:cNvSpPr/>
          <p:nvPr/>
        </p:nvSpPr>
        <p:spPr>
          <a:xfrm>
            <a:off x="4648200" y="2438400"/>
            <a:ext cx="3657600" cy="3352800"/>
          </a:xfrm>
          <a:prstGeom prst="rect">
            <a:avLst/>
          </a:prstGeom>
          <a:solidFill>
            <a:schemeClr val="bg1"/>
          </a:solidFill>
          <a:ln w="57150" cap="flat" cmpd="thinThick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rgbClr val="CC0000"/>
              </a:solidFill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có lẽ</a:t>
            </a:r>
            <a:endParaRPr lang="en-US" altLang="en-US" sz="2400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mời</a:t>
            </a:r>
            <a:endParaRPr lang="en-US" altLang="en-US" sz="2400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đi cùng </a:t>
            </a:r>
            <a:endParaRPr lang="en-US" altLang="en-US" sz="2400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đội</a:t>
            </a:r>
            <a:endParaRPr lang="en-US" altLang="en-US" sz="2400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cùng nhau</a:t>
            </a:r>
            <a:endParaRPr lang="en-US" altLang="en-US" sz="2400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luyện tập</a:t>
            </a:r>
            <a:endParaRPr lang="en-US" altLang="en-US" sz="2400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22542" name="Line 14"/>
          <p:cNvSpPr/>
          <p:nvPr/>
        </p:nvSpPr>
        <p:spPr>
          <a:xfrm>
            <a:off x="2819400" y="3048000"/>
            <a:ext cx="1905000" cy="304800"/>
          </a:xfrm>
          <a:prstGeom prst="line">
            <a:avLst/>
          </a:prstGeom>
          <a:ln w="28575" cap="flat" cmpd="sng">
            <a:solidFill>
              <a:srgbClr val="008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2543" name="Line 15"/>
          <p:cNvSpPr/>
          <p:nvPr/>
        </p:nvSpPr>
        <p:spPr>
          <a:xfrm>
            <a:off x="3200400" y="3429000"/>
            <a:ext cx="1600200" cy="1447800"/>
          </a:xfrm>
          <a:prstGeom prst="line">
            <a:avLst/>
          </a:prstGeom>
          <a:ln w="28575" cap="flat" cmpd="sng">
            <a:solidFill>
              <a:srgbClr val="00008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2544" name="Line 16"/>
          <p:cNvSpPr/>
          <p:nvPr/>
        </p:nvSpPr>
        <p:spPr>
          <a:xfrm>
            <a:off x="3352800" y="3810000"/>
            <a:ext cx="1447800" cy="685800"/>
          </a:xfrm>
          <a:prstGeom prst="line">
            <a:avLst/>
          </a:prstGeom>
          <a:ln w="28575" cap="flat" cmpd="sng">
            <a:solidFill>
              <a:srgbClr val="80008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2545" name="Line 17"/>
          <p:cNvSpPr/>
          <p:nvPr/>
        </p:nvSpPr>
        <p:spPr>
          <a:xfrm flipV="1">
            <a:off x="3276600" y="3124200"/>
            <a:ext cx="1447800" cy="1752600"/>
          </a:xfrm>
          <a:prstGeom prst="line">
            <a:avLst/>
          </a:prstGeom>
          <a:ln w="28575" cap="flat" cmpd="sng">
            <a:solidFill>
              <a:srgbClr val="FF66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2546" name="Line 18"/>
          <p:cNvSpPr/>
          <p:nvPr/>
        </p:nvSpPr>
        <p:spPr>
          <a:xfrm flipV="1">
            <a:off x="3276600" y="3810000"/>
            <a:ext cx="1524000" cy="685800"/>
          </a:xfrm>
          <a:prstGeom prst="line">
            <a:avLst/>
          </a:prstGeom>
          <a:ln w="28575" cap="flat" cmpd="sng">
            <a:solidFill>
              <a:srgbClr val="00CC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2547" name="Line 19"/>
          <p:cNvSpPr/>
          <p:nvPr/>
        </p:nvSpPr>
        <p:spPr>
          <a:xfrm flipV="1">
            <a:off x="2667000" y="4114800"/>
            <a:ext cx="21336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pic>
        <p:nvPicPr>
          <p:cNvPr id="10256" name="Pictur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734300" y="647700"/>
            <a:ext cx="1066800" cy="175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71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342900" y="5448300"/>
            <a:ext cx="1066800" cy="175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58" name="Rectangle 44"/>
          <p:cNvSpPr/>
          <p:nvPr/>
        </p:nvSpPr>
        <p:spPr>
          <a:xfrm>
            <a:off x="0" y="0"/>
            <a:ext cx="9144000" cy="110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990000"/>
                </a:solidFill>
                <a:latin typeface="Arial" panose="020B0604020202020204" pitchFamily="34" charset="0"/>
              </a:rPr>
              <a:t>                                                                                                     </a:t>
            </a:r>
            <a:endParaRPr lang="en-US" altLang="en-US" sz="1600" b="1" i="1" dirty="0">
              <a:solidFill>
                <a:srgbClr val="DB13C3"/>
              </a:solidFill>
              <a:latin typeface="Times New Roman" panose="02020603050405020304" pitchFamily="18" charset="0"/>
            </a:endParaRPr>
          </a:p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.Vn3DH" pitchFamily="34" charset="0"/>
              </a:rPr>
              <a:t>Unit 6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: AFTER SCHOOL</a:t>
            </a:r>
            <a:b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Lesson 1 : A-  What do you do? A1 ( page 60 - 61)</a:t>
            </a:r>
            <a:endParaRPr lang="en-US" alt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7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3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6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9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2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5" dur="20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8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22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8" grpId="0"/>
      <p:bldP spid="22538" grpId="1"/>
      <p:bldP spid="22539" grpId="0" animBg="1"/>
      <p:bldP spid="22539" grpId="1" animBg="1"/>
      <p:bldP spid="22540" grpId="0" animBg="1"/>
      <p:bldP spid="2254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0" y="0"/>
            <a:ext cx="8686800" cy="5232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lang="vi-VN" altLang="x-none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.Model sentences</a:t>
            </a:r>
            <a:endParaRPr lang="vi-VN" altLang="x-none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AutoNum type="arabicPeriod"/>
            </a:pPr>
            <a:r>
              <a:rPr lang="vi-VN" altLang="x-none" sz="28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Advice (lời khuyên):</a:t>
            </a:r>
            <a:endParaRPr lang="vi-VN" altLang="x-none" sz="2800" b="1" i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vi-VN" altLang="x-none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Ex: </a:t>
            </a:r>
            <a:r>
              <a:rPr lang="vi-VN" alt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vi-VN" altLang="x-none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lang="vi-VN" alt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relax.</a:t>
            </a:r>
            <a:endParaRPr lang="vi-VN" altLang="x-non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vi-VN" alt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You </a:t>
            </a:r>
            <a:r>
              <a:rPr lang="vi-VN" altLang="x-none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lang="vi-VN" alt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sleep before 10 p.m.</a:t>
            </a:r>
            <a:endParaRPr lang="vi-VN" altLang="x-non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vi-VN" alt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You </a:t>
            </a:r>
            <a:r>
              <a:rPr lang="vi-VN" altLang="x-none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lang="vi-VN" alt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get up early.</a:t>
            </a:r>
            <a:endParaRPr lang="vi-VN" altLang="x-non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vi-VN" alt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You </a:t>
            </a:r>
            <a:r>
              <a:rPr lang="vi-VN" altLang="x-none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shouldn’t</a:t>
            </a:r>
            <a:r>
              <a:rPr lang="vi-VN" alt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smoke.</a:t>
            </a:r>
            <a:endParaRPr lang="vi-VN" altLang="x-non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vi-VN" altLang="x-none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vi-VN" altLang="x-non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vi-VN" altLang="x-none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endParaRPr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4824" name="Picture 8" descr="Tay viÕt 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24600" y="5105400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Pentagon 1"/>
          <p:cNvSpPr/>
          <p:nvPr/>
        </p:nvSpPr>
        <p:spPr>
          <a:xfrm>
            <a:off x="41275" y="4549775"/>
            <a:ext cx="646113" cy="43973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Chevron 2"/>
          <p:cNvSpPr/>
          <p:nvPr/>
        </p:nvSpPr>
        <p:spPr>
          <a:xfrm>
            <a:off x="636588" y="4549775"/>
            <a:ext cx="484188" cy="48418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9350" y="4371975"/>
            <a:ext cx="84582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Should/ Shouldn’t + V   (nên/không nên...)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FontTx/>
              <a:buNone/>
            </a:pPr>
            <a:endParaRPr lang="en-US" altLang="en-US" sz="36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6893</Words>
  <Application>WPS Presentation</Application>
  <PresentationFormat>On-screen Show (4:3)</PresentationFormat>
  <Paragraphs>634</Paragraphs>
  <Slides>26</Slides>
  <Notes>6</Notes>
  <HiddenSlides>0</HiddenSlides>
  <MMClips>3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51" baseType="lpstr">
      <vt:lpstr>Arial</vt:lpstr>
      <vt:lpstr>SimSun</vt:lpstr>
      <vt:lpstr>Wingdings</vt:lpstr>
      <vt:lpstr>Garamond</vt:lpstr>
      <vt:lpstr>Segoe Print</vt:lpstr>
      <vt:lpstr>Calibri</vt:lpstr>
      <vt:lpstr>Verdana</vt:lpstr>
      <vt:lpstr>Chiller</vt:lpstr>
      <vt:lpstr>Times New Roman</vt:lpstr>
      <vt:lpstr>.VnTimeH</vt:lpstr>
      <vt:lpstr>.VnTifani Heavy</vt:lpstr>
      <vt:lpstr>.Vn3DH</vt:lpstr>
      <vt:lpstr>.VnMysticalH</vt:lpstr>
      <vt:lpstr>Webdings</vt:lpstr>
      <vt:lpstr>Arial Narrow</vt:lpstr>
      <vt:lpstr>DigifaceWide</vt:lpstr>
      <vt:lpstr>Algerian</vt:lpstr>
      <vt:lpstr>Lucida Handwriting</vt:lpstr>
      <vt:lpstr>.VnGothicH</vt:lpstr>
      <vt:lpstr>Comic Sans MS</vt:lpstr>
      <vt:lpstr>Microsoft YaHei</vt:lpstr>
      <vt:lpstr>Arial Unicode MS</vt:lpstr>
      <vt:lpstr>Impact</vt:lpstr>
      <vt:lpstr>Arial Black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Hung Yen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defaultuser0</cp:lastModifiedBy>
  <cp:revision>2</cp:revision>
  <dcterms:created xsi:type="dcterms:W3CDTF">2012-10-27T07:46:29Z</dcterms:created>
  <dcterms:modified xsi:type="dcterms:W3CDTF">2021-11-09T15:38:06Z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C1D4AE39166A4327A23418F836453690</vt:lpwstr>
  </property>
  <property fmtid="{D5CDD505-2E9C-101B-9397-08002B2CF9AE}" pid="3" name="KSOProductBuildVer">
    <vt:lpwstr>1033-11.2.0.10351</vt:lpwstr>
  </property>
</Properties>
</file>